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1976" userDrawn="1">
          <p15:clr>
            <a:srgbClr val="009600"/>
          </p15:clr>
        </p15:guide>
        <p15:guide id="10" pos="393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588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1976"/>
        <p:guide pos="39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096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96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105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105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07961" y="6891153"/>
            <a:ext cx="585470" cy="192405"/>
          </a:xfrm>
          <a:custGeom>
            <a:avLst/>
            <a:gdLst/>
            <a:ahLst/>
            <a:cxnLst/>
            <a:rect l="l" t="t" r="r" b="b"/>
            <a:pathLst>
              <a:path w="585470" h="192404">
                <a:moveTo>
                  <a:pt x="78473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73" y="183172"/>
                </a:lnTo>
                <a:lnTo>
                  <a:pt x="25412" y="95961"/>
                </a:lnTo>
                <a:lnTo>
                  <a:pt x="78473" y="8750"/>
                </a:lnTo>
                <a:close/>
              </a:path>
              <a:path w="585470" h="192404">
                <a:moveTo>
                  <a:pt x="287756" y="168719"/>
                </a:moveTo>
                <a:lnTo>
                  <a:pt x="273456" y="163664"/>
                </a:lnTo>
                <a:lnTo>
                  <a:pt x="260718" y="157086"/>
                </a:lnTo>
                <a:lnTo>
                  <a:pt x="249504" y="149059"/>
                </a:lnTo>
                <a:lnTo>
                  <a:pt x="239776" y="139661"/>
                </a:lnTo>
                <a:lnTo>
                  <a:pt x="249618" y="134175"/>
                </a:lnTo>
                <a:lnTo>
                  <a:pt x="259930" y="127977"/>
                </a:lnTo>
                <a:lnTo>
                  <a:pt x="270281" y="121310"/>
                </a:lnTo>
                <a:lnTo>
                  <a:pt x="280238" y="114452"/>
                </a:lnTo>
                <a:lnTo>
                  <a:pt x="260108" y="99402"/>
                </a:lnTo>
                <a:lnTo>
                  <a:pt x="253212" y="105422"/>
                </a:lnTo>
                <a:lnTo>
                  <a:pt x="245300" y="111683"/>
                </a:lnTo>
                <a:lnTo>
                  <a:pt x="236816" y="117906"/>
                </a:lnTo>
                <a:lnTo>
                  <a:pt x="228193" y="123799"/>
                </a:lnTo>
                <a:lnTo>
                  <a:pt x="224599" y="117424"/>
                </a:lnTo>
                <a:lnTo>
                  <a:pt x="221411" y="110794"/>
                </a:lnTo>
                <a:lnTo>
                  <a:pt x="218567" y="103847"/>
                </a:lnTo>
                <a:lnTo>
                  <a:pt x="216001" y="96570"/>
                </a:lnTo>
                <a:lnTo>
                  <a:pt x="280644" y="96570"/>
                </a:lnTo>
                <a:lnTo>
                  <a:pt x="280644" y="76034"/>
                </a:lnTo>
                <a:lnTo>
                  <a:pt x="202590" y="76034"/>
                </a:lnTo>
                <a:lnTo>
                  <a:pt x="202590" y="64643"/>
                </a:lnTo>
                <a:lnTo>
                  <a:pt x="266217" y="64643"/>
                </a:lnTo>
                <a:lnTo>
                  <a:pt x="266217" y="45339"/>
                </a:lnTo>
                <a:lnTo>
                  <a:pt x="202590" y="45339"/>
                </a:lnTo>
                <a:lnTo>
                  <a:pt x="202590" y="34963"/>
                </a:lnTo>
                <a:lnTo>
                  <a:pt x="274142" y="34963"/>
                </a:lnTo>
                <a:lnTo>
                  <a:pt x="274142" y="14439"/>
                </a:lnTo>
                <a:lnTo>
                  <a:pt x="202590" y="14439"/>
                </a:lnTo>
                <a:lnTo>
                  <a:pt x="202590" y="1016"/>
                </a:lnTo>
                <a:lnTo>
                  <a:pt x="178384" y="1016"/>
                </a:lnTo>
                <a:lnTo>
                  <a:pt x="178384" y="14439"/>
                </a:lnTo>
                <a:lnTo>
                  <a:pt x="108470" y="14439"/>
                </a:lnTo>
                <a:lnTo>
                  <a:pt x="108470" y="34963"/>
                </a:lnTo>
                <a:lnTo>
                  <a:pt x="178384" y="34963"/>
                </a:lnTo>
                <a:lnTo>
                  <a:pt x="178384" y="45339"/>
                </a:lnTo>
                <a:lnTo>
                  <a:pt x="118021" y="45339"/>
                </a:lnTo>
                <a:lnTo>
                  <a:pt x="118021" y="64643"/>
                </a:lnTo>
                <a:lnTo>
                  <a:pt x="178384" y="64643"/>
                </a:lnTo>
                <a:lnTo>
                  <a:pt x="178384" y="76034"/>
                </a:lnTo>
                <a:lnTo>
                  <a:pt x="100952" y="76034"/>
                </a:lnTo>
                <a:lnTo>
                  <a:pt x="100952" y="96570"/>
                </a:lnTo>
                <a:lnTo>
                  <a:pt x="162737" y="96570"/>
                </a:lnTo>
                <a:lnTo>
                  <a:pt x="147256" y="106108"/>
                </a:lnTo>
                <a:lnTo>
                  <a:pt x="129984" y="114706"/>
                </a:lnTo>
                <a:lnTo>
                  <a:pt x="111772" y="122008"/>
                </a:lnTo>
                <a:lnTo>
                  <a:pt x="93421" y="127673"/>
                </a:lnTo>
                <a:lnTo>
                  <a:pt x="98501" y="132549"/>
                </a:lnTo>
                <a:lnTo>
                  <a:pt x="105410" y="141693"/>
                </a:lnTo>
                <a:lnTo>
                  <a:pt x="108877" y="147180"/>
                </a:lnTo>
                <a:lnTo>
                  <a:pt x="117297" y="144399"/>
                </a:lnTo>
                <a:lnTo>
                  <a:pt x="125742" y="141236"/>
                </a:lnTo>
                <a:lnTo>
                  <a:pt x="134200" y="137693"/>
                </a:lnTo>
                <a:lnTo>
                  <a:pt x="142621" y="133769"/>
                </a:lnTo>
                <a:lnTo>
                  <a:pt x="142621" y="162839"/>
                </a:lnTo>
                <a:lnTo>
                  <a:pt x="114960" y="168122"/>
                </a:lnTo>
                <a:lnTo>
                  <a:pt x="122085" y="190474"/>
                </a:lnTo>
                <a:lnTo>
                  <a:pt x="165214" y="181178"/>
                </a:lnTo>
                <a:lnTo>
                  <a:pt x="213360" y="170357"/>
                </a:lnTo>
                <a:lnTo>
                  <a:pt x="211124" y="148399"/>
                </a:lnTo>
                <a:lnTo>
                  <a:pt x="166801" y="157962"/>
                </a:lnTo>
                <a:lnTo>
                  <a:pt x="166801" y="120142"/>
                </a:lnTo>
                <a:lnTo>
                  <a:pt x="174002" y="115303"/>
                </a:lnTo>
                <a:lnTo>
                  <a:pt x="180886" y="110261"/>
                </a:lnTo>
                <a:lnTo>
                  <a:pt x="187388" y="105029"/>
                </a:lnTo>
                <a:lnTo>
                  <a:pt x="193433" y="99618"/>
                </a:lnTo>
                <a:lnTo>
                  <a:pt x="205359" y="130759"/>
                </a:lnTo>
                <a:lnTo>
                  <a:pt x="221716" y="156375"/>
                </a:lnTo>
                <a:lnTo>
                  <a:pt x="243598" y="176288"/>
                </a:lnTo>
                <a:lnTo>
                  <a:pt x="272097" y="190284"/>
                </a:lnTo>
                <a:lnTo>
                  <a:pt x="275259" y="184797"/>
                </a:lnTo>
                <a:lnTo>
                  <a:pt x="279247" y="178892"/>
                </a:lnTo>
                <a:lnTo>
                  <a:pt x="283565" y="173291"/>
                </a:lnTo>
                <a:lnTo>
                  <a:pt x="287756" y="168719"/>
                </a:lnTo>
                <a:close/>
              </a:path>
              <a:path w="585470" h="192404">
                <a:moveTo>
                  <a:pt x="327113" y="122999"/>
                </a:moveTo>
                <a:lnTo>
                  <a:pt x="306984" y="119532"/>
                </a:lnTo>
                <a:lnTo>
                  <a:pt x="305485" y="132448"/>
                </a:lnTo>
                <a:lnTo>
                  <a:pt x="303377" y="144792"/>
                </a:lnTo>
                <a:lnTo>
                  <a:pt x="303326" y="145097"/>
                </a:lnTo>
                <a:lnTo>
                  <a:pt x="300405" y="156768"/>
                </a:lnTo>
                <a:lnTo>
                  <a:pt x="296697" y="166484"/>
                </a:lnTo>
                <a:lnTo>
                  <a:pt x="296621" y="166687"/>
                </a:lnTo>
                <a:lnTo>
                  <a:pt x="301701" y="168529"/>
                </a:lnTo>
                <a:lnTo>
                  <a:pt x="310845" y="172796"/>
                </a:lnTo>
                <a:lnTo>
                  <a:pt x="314909" y="175641"/>
                </a:lnTo>
                <a:lnTo>
                  <a:pt x="319011" y="164668"/>
                </a:lnTo>
                <a:lnTo>
                  <a:pt x="322465" y="151688"/>
                </a:lnTo>
                <a:lnTo>
                  <a:pt x="325183" y="137541"/>
                </a:lnTo>
                <a:lnTo>
                  <a:pt x="327113" y="122999"/>
                </a:lnTo>
                <a:close/>
              </a:path>
              <a:path w="585470" h="192404">
                <a:moveTo>
                  <a:pt x="383425" y="154089"/>
                </a:moveTo>
                <a:lnTo>
                  <a:pt x="381355" y="146024"/>
                </a:lnTo>
                <a:lnTo>
                  <a:pt x="378396" y="136944"/>
                </a:lnTo>
                <a:lnTo>
                  <a:pt x="374904" y="127596"/>
                </a:lnTo>
                <a:lnTo>
                  <a:pt x="371221" y="118719"/>
                </a:lnTo>
                <a:lnTo>
                  <a:pt x="353136" y="124625"/>
                </a:lnTo>
                <a:lnTo>
                  <a:pt x="356628" y="133819"/>
                </a:lnTo>
                <a:lnTo>
                  <a:pt x="359816" y="143319"/>
                </a:lnTo>
                <a:lnTo>
                  <a:pt x="362546" y="152831"/>
                </a:lnTo>
                <a:lnTo>
                  <a:pt x="364312" y="161010"/>
                </a:lnTo>
                <a:lnTo>
                  <a:pt x="383425" y="154089"/>
                </a:lnTo>
                <a:close/>
              </a:path>
              <a:path w="585470" h="192404">
                <a:moveTo>
                  <a:pt x="386676" y="108343"/>
                </a:moveTo>
                <a:lnTo>
                  <a:pt x="385419" y="104292"/>
                </a:lnTo>
                <a:lnTo>
                  <a:pt x="383781" y="98996"/>
                </a:lnTo>
                <a:lnTo>
                  <a:pt x="383692" y="98704"/>
                </a:lnTo>
                <a:lnTo>
                  <a:pt x="379031" y="87795"/>
                </a:lnTo>
                <a:lnTo>
                  <a:pt x="378841" y="87414"/>
                </a:lnTo>
                <a:lnTo>
                  <a:pt x="373278" y="76542"/>
                </a:lnTo>
                <a:lnTo>
                  <a:pt x="367068" y="66065"/>
                </a:lnTo>
                <a:lnTo>
                  <a:pt x="366953" y="65874"/>
                </a:lnTo>
                <a:lnTo>
                  <a:pt x="349872" y="73380"/>
                </a:lnTo>
                <a:lnTo>
                  <a:pt x="352120" y="77254"/>
                </a:lnTo>
                <a:lnTo>
                  <a:pt x="354431" y="81305"/>
                </a:lnTo>
                <a:lnTo>
                  <a:pt x="354545" y="81521"/>
                </a:lnTo>
                <a:lnTo>
                  <a:pt x="356590" y="85991"/>
                </a:lnTo>
                <a:lnTo>
                  <a:pt x="336867" y="87414"/>
                </a:lnTo>
                <a:lnTo>
                  <a:pt x="346456" y="74790"/>
                </a:lnTo>
                <a:lnTo>
                  <a:pt x="356082" y="61391"/>
                </a:lnTo>
                <a:lnTo>
                  <a:pt x="357898" y="58750"/>
                </a:lnTo>
                <a:lnTo>
                  <a:pt x="365404" y="47853"/>
                </a:lnTo>
                <a:lnTo>
                  <a:pt x="374078" y="34759"/>
                </a:lnTo>
                <a:lnTo>
                  <a:pt x="354355" y="25209"/>
                </a:lnTo>
                <a:lnTo>
                  <a:pt x="350380" y="33108"/>
                </a:lnTo>
                <a:lnTo>
                  <a:pt x="345821" y="41452"/>
                </a:lnTo>
                <a:lnTo>
                  <a:pt x="340817" y="50050"/>
                </a:lnTo>
                <a:lnTo>
                  <a:pt x="335457" y="58750"/>
                </a:lnTo>
                <a:lnTo>
                  <a:pt x="333413" y="56108"/>
                </a:lnTo>
                <a:lnTo>
                  <a:pt x="330771" y="53060"/>
                </a:lnTo>
                <a:lnTo>
                  <a:pt x="327964" y="50050"/>
                </a:lnTo>
                <a:lnTo>
                  <a:pt x="328561" y="48983"/>
                </a:lnTo>
                <a:lnTo>
                  <a:pt x="333552" y="40843"/>
                </a:lnTo>
                <a:lnTo>
                  <a:pt x="336003" y="36588"/>
                </a:lnTo>
                <a:lnTo>
                  <a:pt x="339521" y="30441"/>
                </a:lnTo>
                <a:lnTo>
                  <a:pt x="345427" y="19596"/>
                </a:lnTo>
                <a:lnTo>
                  <a:pt x="351104" y="8750"/>
                </a:lnTo>
                <a:lnTo>
                  <a:pt x="329755" y="1016"/>
                </a:lnTo>
                <a:lnTo>
                  <a:pt x="326745" y="9461"/>
                </a:lnTo>
                <a:lnTo>
                  <a:pt x="323049" y="18580"/>
                </a:lnTo>
                <a:lnTo>
                  <a:pt x="318897" y="27800"/>
                </a:lnTo>
                <a:lnTo>
                  <a:pt x="314502" y="36588"/>
                </a:lnTo>
                <a:lnTo>
                  <a:pt x="312877" y="35179"/>
                </a:lnTo>
                <a:lnTo>
                  <a:pt x="311467" y="33743"/>
                </a:lnTo>
                <a:lnTo>
                  <a:pt x="309829" y="32537"/>
                </a:lnTo>
                <a:lnTo>
                  <a:pt x="298450" y="48983"/>
                </a:lnTo>
                <a:lnTo>
                  <a:pt x="305257" y="55651"/>
                </a:lnTo>
                <a:lnTo>
                  <a:pt x="311899" y="62814"/>
                </a:lnTo>
                <a:lnTo>
                  <a:pt x="318033" y="70205"/>
                </a:lnTo>
                <a:lnTo>
                  <a:pt x="323049" y="77254"/>
                </a:lnTo>
                <a:lnTo>
                  <a:pt x="320192" y="81305"/>
                </a:lnTo>
                <a:lnTo>
                  <a:pt x="317157" y="85382"/>
                </a:lnTo>
                <a:lnTo>
                  <a:pt x="314299" y="89039"/>
                </a:lnTo>
                <a:lnTo>
                  <a:pt x="302717" y="89852"/>
                </a:lnTo>
                <a:lnTo>
                  <a:pt x="297840" y="90055"/>
                </a:lnTo>
                <a:lnTo>
                  <a:pt x="301078" y="109816"/>
                </a:lnTo>
                <a:lnTo>
                  <a:pt x="301193" y="110553"/>
                </a:lnTo>
                <a:lnTo>
                  <a:pt x="301294" y="111201"/>
                </a:lnTo>
                <a:lnTo>
                  <a:pt x="322681" y="109029"/>
                </a:lnTo>
                <a:lnTo>
                  <a:pt x="330365" y="108153"/>
                </a:lnTo>
                <a:lnTo>
                  <a:pt x="330365" y="190690"/>
                </a:lnTo>
                <a:lnTo>
                  <a:pt x="351904" y="190690"/>
                </a:lnTo>
                <a:lnTo>
                  <a:pt x="351904" y="108153"/>
                </a:lnTo>
                <a:lnTo>
                  <a:pt x="351904" y="105702"/>
                </a:lnTo>
                <a:lnTo>
                  <a:pt x="364528" y="104292"/>
                </a:lnTo>
                <a:lnTo>
                  <a:pt x="366369" y="109029"/>
                </a:lnTo>
                <a:lnTo>
                  <a:pt x="367563" y="113233"/>
                </a:lnTo>
                <a:lnTo>
                  <a:pt x="368376" y="116890"/>
                </a:lnTo>
                <a:lnTo>
                  <a:pt x="386676" y="108343"/>
                </a:lnTo>
                <a:close/>
              </a:path>
              <a:path w="585470" h="192404">
                <a:moveTo>
                  <a:pt x="492785" y="153276"/>
                </a:moveTo>
                <a:lnTo>
                  <a:pt x="488099" y="150152"/>
                </a:lnTo>
                <a:lnTo>
                  <a:pt x="479577" y="143319"/>
                </a:lnTo>
                <a:lnTo>
                  <a:pt x="475297" y="138849"/>
                </a:lnTo>
                <a:lnTo>
                  <a:pt x="474662" y="150152"/>
                </a:lnTo>
                <a:lnTo>
                  <a:pt x="470623" y="165277"/>
                </a:lnTo>
                <a:lnTo>
                  <a:pt x="465620" y="158864"/>
                </a:lnTo>
                <a:lnTo>
                  <a:pt x="461848" y="145097"/>
                </a:lnTo>
                <a:lnTo>
                  <a:pt x="461759" y="144792"/>
                </a:lnTo>
                <a:lnTo>
                  <a:pt x="458978" y="124625"/>
                </a:lnTo>
                <a:lnTo>
                  <a:pt x="458939" y="124396"/>
                </a:lnTo>
                <a:lnTo>
                  <a:pt x="457009" y="98996"/>
                </a:lnTo>
                <a:lnTo>
                  <a:pt x="489534" y="98996"/>
                </a:lnTo>
                <a:lnTo>
                  <a:pt x="489534" y="76238"/>
                </a:lnTo>
                <a:lnTo>
                  <a:pt x="455993" y="76238"/>
                </a:lnTo>
                <a:lnTo>
                  <a:pt x="455930" y="73380"/>
                </a:lnTo>
                <a:lnTo>
                  <a:pt x="455409" y="34163"/>
                </a:lnTo>
                <a:lnTo>
                  <a:pt x="455383" y="28663"/>
                </a:lnTo>
                <a:lnTo>
                  <a:pt x="463042" y="26492"/>
                </a:lnTo>
                <a:lnTo>
                  <a:pt x="470433" y="24218"/>
                </a:lnTo>
                <a:lnTo>
                  <a:pt x="477520" y="21831"/>
                </a:lnTo>
                <a:lnTo>
                  <a:pt x="482650" y="19913"/>
                </a:lnTo>
                <a:lnTo>
                  <a:pt x="484251" y="19316"/>
                </a:lnTo>
                <a:lnTo>
                  <a:pt x="465340" y="1016"/>
                </a:lnTo>
                <a:lnTo>
                  <a:pt x="451637" y="6400"/>
                </a:lnTo>
                <a:lnTo>
                  <a:pt x="435330" y="11455"/>
                </a:lnTo>
                <a:lnTo>
                  <a:pt x="433628" y="11899"/>
                </a:lnTo>
                <a:lnTo>
                  <a:pt x="433628" y="76238"/>
                </a:lnTo>
                <a:lnTo>
                  <a:pt x="409854" y="76238"/>
                </a:lnTo>
                <a:lnTo>
                  <a:pt x="409854" y="38620"/>
                </a:lnTo>
                <a:lnTo>
                  <a:pt x="417169" y="37401"/>
                </a:lnTo>
                <a:lnTo>
                  <a:pt x="424903" y="35979"/>
                </a:lnTo>
                <a:lnTo>
                  <a:pt x="432409" y="34163"/>
                </a:lnTo>
                <a:lnTo>
                  <a:pt x="432485" y="38620"/>
                </a:lnTo>
                <a:lnTo>
                  <a:pt x="432600" y="45021"/>
                </a:lnTo>
                <a:lnTo>
                  <a:pt x="432676" y="47853"/>
                </a:lnTo>
                <a:lnTo>
                  <a:pt x="432803" y="52908"/>
                </a:lnTo>
                <a:lnTo>
                  <a:pt x="432866" y="55651"/>
                </a:lnTo>
                <a:lnTo>
                  <a:pt x="432968" y="58750"/>
                </a:lnTo>
                <a:lnTo>
                  <a:pt x="433057" y="61391"/>
                </a:lnTo>
                <a:lnTo>
                  <a:pt x="433108" y="62814"/>
                </a:lnTo>
                <a:lnTo>
                  <a:pt x="433209" y="66065"/>
                </a:lnTo>
                <a:lnTo>
                  <a:pt x="433514" y="73380"/>
                </a:lnTo>
                <a:lnTo>
                  <a:pt x="433628" y="76238"/>
                </a:lnTo>
                <a:lnTo>
                  <a:pt x="433628" y="11899"/>
                </a:lnTo>
                <a:lnTo>
                  <a:pt x="417461" y="16014"/>
                </a:lnTo>
                <a:lnTo>
                  <a:pt x="399072" y="19913"/>
                </a:lnTo>
                <a:lnTo>
                  <a:pt x="387083" y="16256"/>
                </a:lnTo>
                <a:lnTo>
                  <a:pt x="387083" y="163436"/>
                </a:lnTo>
                <a:lnTo>
                  <a:pt x="381800" y="164668"/>
                </a:lnTo>
                <a:lnTo>
                  <a:pt x="376910" y="165684"/>
                </a:lnTo>
                <a:lnTo>
                  <a:pt x="372452" y="166484"/>
                </a:lnTo>
                <a:lnTo>
                  <a:pt x="380974" y="189458"/>
                </a:lnTo>
                <a:lnTo>
                  <a:pt x="426466" y="177317"/>
                </a:lnTo>
                <a:lnTo>
                  <a:pt x="442366" y="172796"/>
                </a:lnTo>
                <a:lnTo>
                  <a:pt x="440359" y="158864"/>
                </a:lnTo>
                <a:lnTo>
                  <a:pt x="440283" y="158356"/>
                </a:lnTo>
                <a:lnTo>
                  <a:pt x="439331" y="151688"/>
                </a:lnTo>
                <a:lnTo>
                  <a:pt x="439178" y="151688"/>
                </a:lnTo>
                <a:lnTo>
                  <a:pt x="417093" y="156768"/>
                </a:lnTo>
                <a:lnTo>
                  <a:pt x="409854" y="158356"/>
                </a:lnTo>
                <a:lnTo>
                  <a:pt x="409854" y="98996"/>
                </a:lnTo>
                <a:lnTo>
                  <a:pt x="434644" y="98996"/>
                </a:lnTo>
                <a:lnTo>
                  <a:pt x="437616" y="130898"/>
                </a:lnTo>
                <a:lnTo>
                  <a:pt x="442290" y="156768"/>
                </a:lnTo>
                <a:lnTo>
                  <a:pt x="442353" y="157086"/>
                </a:lnTo>
                <a:lnTo>
                  <a:pt x="449491" y="176187"/>
                </a:lnTo>
                <a:lnTo>
                  <a:pt x="459727" y="186893"/>
                </a:lnTo>
                <a:lnTo>
                  <a:pt x="459879" y="186893"/>
                </a:lnTo>
                <a:lnTo>
                  <a:pt x="470484" y="190652"/>
                </a:lnTo>
                <a:lnTo>
                  <a:pt x="480339" y="186893"/>
                </a:lnTo>
                <a:lnTo>
                  <a:pt x="488124" y="174726"/>
                </a:lnTo>
                <a:lnTo>
                  <a:pt x="490093" y="165684"/>
                </a:lnTo>
                <a:lnTo>
                  <a:pt x="490181" y="165277"/>
                </a:lnTo>
                <a:lnTo>
                  <a:pt x="492785" y="153276"/>
                </a:lnTo>
                <a:close/>
              </a:path>
              <a:path w="585470" h="192404">
                <a:moveTo>
                  <a:pt x="585203" y="95961"/>
                </a:moveTo>
                <a:lnTo>
                  <a:pt x="526859" y="0"/>
                </a:lnTo>
                <a:lnTo>
                  <a:pt x="506730" y="8750"/>
                </a:lnTo>
                <a:lnTo>
                  <a:pt x="559790" y="95961"/>
                </a:lnTo>
                <a:lnTo>
                  <a:pt x="506730" y="183159"/>
                </a:lnTo>
                <a:lnTo>
                  <a:pt x="526859" y="191909"/>
                </a:lnTo>
                <a:lnTo>
                  <a:pt x="585203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70856" y="6891153"/>
            <a:ext cx="788670" cy="192405"/>
          </a:xfrm>
          <a:custGeom>
            <a:avLst/>
            <a:gdLst/>
            <a:ahLst/>
            <a:cxnLst/>
            <a:rect l="l" t="t" r="r" b="b"/>
            <a:pathLst>
              <a:path w="788670" h="192404">
                <a:moveTo>
                  <a:pt x="78473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73" y="183172"/>
                </a:lnTo>
                <a:lnTo>
                  <a:pt x="25412" y="95961"/>
                </a:lnTo>
                <a:lnTo>
                  <a:pt x="78473" y="8750"/>
                </a:lnTo>
                <a:close/>
              </a:path>
              <a:path w="788670" h="192404">
                <a:moveTo>
                  <a:pt x="280047" y="13423"/>
                </a:moveTo>
                <a:lnTo>
                  <a:pt x="202387" y="13423"/>
                </a:lnTo>
                <a:lnTo>
                  <a:pt x="202387" y="406"/>
                </a:lnTo>
                <a:lnTo>
                  <a:pt x="178803" y="406"/>
                </a:lnTo>
                <a:lnTo>
                  <a:pt x="178803" y="13423"/>
                </a:lnTo>
                <a:lnTo>
                  <a:pt x="101955" y="13423"/>
                </a:lnTo>
                <a:lnTo>
                  <a:pt x="101955" y="30911"/>
                </a:lnTo>
                <a:lnTo>
                  <a:pt x="280047" y="30911"/>
                </a:lnTo>
                <a:lnTo>
                  <a:pt x="280047" y="13423"/>
                </a:lnTo>
                <a:close/>
              </a:path>
              <a:path w="788670" h="192404">
                <a:moveTo>
                  <a:pt x="286956" y="172593"/>
                </a:moveTo>
                <a:lnTo>
                  <a:pt x="275564" y="170586"/>
                </a:lnTo>
                <a:lnTo>
                  <a:pt x="264871" y="167944"/>
                </a:lnTo>
                <a:lnTo>
                  <a:pt x="254914" y="164731"/>
                </a:lnTo>
                <a:lnTo>
                  <a:pt x="248716" y="162229"/>
                </a:lnTo>
                <a:lnTo>
                  <a:pt x="245694" y="161010"/>
                </a:lnTo>
                <a:lnTo>
                  <a:pt x="252260" y="158242"/>
                </a:lnTo>
                <a:lnTo>
                  <a:pt x="259003" y="155181"/>
                </a:lnTo>
                <a:lnTo>
                  <a:pt x="265518" y="152057"/>
                </a:lnTo>
                <a:lnTo>
                  <a:pt x="272199" y="148666"/>
                </a:lnTo>
                <a:lnTo>
                  <a:pt x="272389" y="148666"/>
                </a:lnTo>
                <a:lnTo>
                  <a:pt x="259511" y="137629"/>
                </a:lnTo>
                <a:lnTo>
                  <a:pt x="282689" y="137629"/>
                </a:lnTo>
                <a:lnTo>
                  <a:pt x="282689" y="119532"/>
                </a:lnTo>
                <a:lnTo>
                  <a:pt x="255244" y="119532"/>
                </a:lnTo>
                <a:lnTo>
                  <a:pt x="255244" y="137629"/>
                </a:lnTo>
                <a:lnTo>
                  <a:pt x="249529" y="141262"/>
                </a:lnTo>
                <a:lnTo>
                  <a:pt x="243052" y="144995"/>
                </a:lnTo>
                <a:lnTo>
                  <a:pt x="236258" y="148666"/>
                </a:lnTo>
                <a:lnTo>
                  <a:pt x="229628" y="152057"/>
                </a:lnTo>
                <a:lnTo>
                  <a:pt x="223532" y="147789"/>
                </a:lnTo>
                <a:lnTo>
                  <a:pt x="218249" y="142913"/>
                </a:lnTo>
                <a:lnTo>
                  <a:pt x="213766" y="137629"/>
                </a:lnTo>
                <a:lnTo>
                  <a:pt x="255244" y="137629"/>
                </a:lnTo>
                <a:lnTo>
                  <a:pt x="255244" y="119532"/>
                </a:lnTo>
                <a:lnTo>
                  <a:pt x="209092" y="119532"/>
                </a:lnTo>
                <a:lnTo>
                  <a:pt x="209092" y="160185"/>
                </a:lnTo>
                <a:lnTo>
                  <a:pt x="166611" y="165684"/>
                </a:lnTo>
                <a:lnTo>
                  <a:pt x="166611" y="159169"/>
                </a:lnTo>
                <a:lnTo>
                  <a:pt x="166611" y="150431"/>
                </a:lnTo>
                <a:lnTo>
                  <a:pt x="173050" y="147548"/>
                </a:lnTo>
                <a:lnTo>
                  <a:pt x="179184" y="144411"/>
                </a:lnTo>
                <a:lnTo>
                  <a:pt x="184988" y="141084"/>
                </a:lnTo>
                <a:lnTo>
                  <a:pt x="190385" y="137629"/>
                </a:lnTo>
                <a:lnTo>
                  <a:pt x="191008" y="137629"/>
                </a:lnTo>
                <a:lnTo>
                  <a:pt x="194970" y="143840"/>
                </a:lnTo>
                <a:lnTo>
                  <a:pt x="199288" y="149669"/>
                </a:lnTo>
                <a:lnTo>
                  <a:pt x="204038" y="155181"/>
                </a:lnTo>
                <a:lnTo>
                  <a:pt x="209092" y="160185"/>
                </a:lnTo>
                <a:lnTo>
                  <a:pt x="209092" y="119532"/>
                </a:lnTo>
                <a:lnTo>
                  <a:pt x="202387" y="119532"/>
                </a:lnTo>
                <a:lnTo>
                  <a:pt x="202387" y="113030"/>
                </a:lnTo>
                <a:lnTo>
                  <a:pt x="267030" y="113030"/>
                </a:lnTo>
                <a:lnTo>
                  <a:pt x="267030" y="96977"/>
                </a:lnTo>
                <a:lnTo>
                  <a:pt x="202387" y="96977"/>
                </a:lnTo>
                <a:lnTo>
                  <a:pt x="202387" y="90271"/>
                </a:lnTo>
                <a:lnTo>
                  <a:pt x="261734" y="90271"/>
                </a:lnTo>
                <a:lnTo>
                  <a:pt x="261734" y="77254"/>
                </a:lnTo>
                <a:lnTo>
                  <a:pt x="261734" y="69723"/>
                </a:lnTo>
                <a:lnTo>
                  <a:pt x="261734" y="58140"/>
                </a:lnTo>
                <a:lnTo>
                  <a:pt x="261734" y="50609"/>
                </a:lnTo>
                <a:lnTo>
                  <a:pt x="261734" y="37604"/>
                </a:lnTo>
                <a:lnTo>
                  <a:pt x="237959" y="37604"/>
                </a:lnTo>
                <a:lnTo>
                  <a:pt x="237959" y="50609"/>
                </a:lnTo>
                <a:lnTo>
                  <a:pt x="237959" y="58140"/>
                </a:lnTo>
                <a:lnTo>
                  <a:pt x="237959" y="69723"/>
                </a:lnTo>
                <a:lnTo>
                  <a:pt x="237959" y="77254"/>
                </a:lnTo>
                <a:lnTo>
                  <a:pt x="202374" y="77254"/>
                </a:lnTo>
                <a:lnTo>
                  <a:pt x="202374" y="69723"/>
                </a:lnTo>
                <a:lnTo>
                  <a:pt x="237959" y="69723"/>
                </a:lnTo>
                <a:lnTo>
                  <a:pt x="237959" y="58140"/>
                </a:lnTo>
                <a:lnTo>
                  <a:pt x="202374" y="58140"/>
                </a:lnTo>
                <a:lnTo>
                  <a:pt x="202374" y="50609"/>
                </a:lnTo>
                <a:lnTo>
                  <a:pt x="237959" y="50609"/>
                </a:lnTo>
                <a:lnTo>
                  <a:pt x="237959" y="37604"/>
                </a:lnTo>
                <a:lnTo>
                  <a:pt x="178803" y="37604"/>
                </a:lnTo>
                <a:lnTo>
                  <a:pt x="178803" y="50609"/>
                </a:lnTo>
                <a:lnTo>
                  <a:pt x="178803" y="58140"/>
                </a:lnTo>
                <a:lnTo>
                  <a:pt x="178803" y="69723"/>
                </a:lnTo>
                <a:lnTo>
                  <a:pt x="178803" y="77254"/>
                </a:lnTo>
                <a:lnTo>
                  <a:pt x="145059" y="77254"/>
                </a:lnTo>
                <a:lnTo>
                  <a:pt x="145059" y="69723"/>
                </a:lnTo>
                <a:lnTo>
                  <a:pt x="178803" y="69723"/>
                </a:lnTo>
                <a:lnTo>
                  <a:pt x="178803" y="58140"/>
                </a:lnTo>
                <a:lnTo>
                  <a:pt x="145059" y="58140"/>
                </a:lnTo>
                <a:lnTo>
                  <a:pt x="145059" y="50609"/>
                </a:lnTo>
                <a:lnTo>
                  <a:pt x="178803" y="50609"/>
                </a:lnTo>
                <a:lnTo>
                  <a:pt x="178803" y="37604"/>
                </a:lnTo>
                <a:lnTo>
                  <a:pt x="122301" y="37604"/>
                </a:lnTo>
                <a:lnTo>
                  <a:pt x="122301" y="90271"/>
                </a:lnTo>
                <a:lnTo>
                  <a:pt x="178803" y="90271"/>
                </a:lnTo>
                <a:lnTo>
                  <a:pt x="178803" y="96977"/>
                </a:lnTo>
                <a:lnTo>
                  <a:pt x="114973" y="96977"/>
                </a:lnTo>
                <a:lnTo>
                  <a:pt x="114973" y="113030"/>
                </a:lnTo>
                <a:lnTo>
                  <a:pt x="178803" y="113030"/>
                </a:lnTo>
                <a:lnTo>
                  <a:pt x="178803" y="119532"/>
                </a:lnTo>
                <a:lnTo>
                  <a:pt x="99529" y="119532"/>
                </a:lnTo>
                <a:lnTo>
                  <a:pt x="99529" y="137629"/>
                </a:lnTo>
                <a:lnTo>
                  <a:pt x="154622" y="137629"/>
                </a:lnTo>
                <a:lnTo>
                  <a:pt x="140525" y="142189"/>
                </a:lnTo>
                <a:lnTo>
                  <a:pt x="125374" y="146088"/>
                </a:lnTo>
                <a:lnTo>
                  <a:pt x="109651" y="149263"/>
                </a:lnTo>
                <a:lnTo>
                  <a:pt x="93840" y="151650"/>
                </a:lnTo>
                <a:lnTo>
                  <a:pt x="97904" y="155714"/>
                </a:lnTo>
                <a:lnTo>
                  <a:pt x="103187" y="162826"/>
                </a:lnTo>
                <a:lnTo>
                  <a:pt x="105613" y="167703"/>
                </a:lnTo>
                <a:lnTo>
                  <a:pt x="114947" y="166039"/>
                </a:lnTo>
                <a:lnTo>
                  <a:pt x="124307" y="164045"/>
                </a:lnTo>
                <a:lnTo>
                  <a:pt x="133616" y="161759"/>
                </a:lnTo>
                <a:lnTo>
                  <a:pt x="142824" y="159169"/>
                </a:lnTo>
                <a:lnTo>
                  <a:pt x="142824" y="168529"/>
                </a:lnTo>
                <a:lnTo>
                  <a:pt x="134086" y="169545"/>
                </a:lnTo>
                <a:lnTo>
                  <a:pt x="125971" y="170586"/>
                </a:lnTo>
                <a:lnTo>
                  <a:pt x="119253" y="171361"/>
                </a:lnTo>
                <a:lnTo>
                  <a:pt x="122694" y="190690"/>
                </a:lnTo>
                <a:lnTo>
                  <a:pt x="211937" y="178079"/>
                </a:lnTo>
                <a:lnTo>
                  <a:pt x="211658" y="172593"/>
                </a:lnTo>
                <a:lnTo>
                  <a:pt x="211556" y="170586"/>
                </a:lnTo>
                <a:lnTo>
                  <a:pt x="211455" y="168529"/>
                </a:lnTo>
                <a:lnTo>
                  <a:pt x="211404" y="167703"/>
                </a:lnTo>
                <a:lnTo>
                  <a:pt x="211302" y="165684"/>
                </a:lnTo>
                <a:lnTo>
                  <a:pt x="211226" y="164045"/>
                </a:lnTo>
                <a:lnTo>
                  <a:pt x="211124" y="162229"/>
                </a:lnTo>
                <a:lnTo>
                  <a:pt x="224091" y="172021"/>
                </a:lnTo>
                <a:lnTo>
                  <a:pt x="238874" y="180086"/>
                </a:lnTo>
                <a:lnTo>
                  <a:pt x="255498" y="186436"/>
                </a:lnTo>
                <a:lnTo>
                  <a:pt x="273939" y="191084"/>
                </a:lnTo>
                <a:lnTo>
                  <a:pt x="276783" y="185191"/>
                </a:lnTo>
                <a:lnTo>
                  <a:pt x="282282" y="177050"/>
                </a:lnTo>
                <a:lnTo>
                  <a:pt x="286956" y="172593"/>
                </a:lnTo>
                <a:close/>
              </a:path>
              <a:path w="788670" h="192404">
                <a:moveTo>
                  <a:pt x="490969" y="168719"/>
                </a:moveTo>
                <a:lnTo>
                  <a:pt x="476669" y="163664"/>
                </a:lnTo>
                <a:lnTo>
                  <a:pt x="463931" y="157086"/>
                </a:lnTo>
                <a:lnTo>
                  <a:pt x="452716" y="149059"/>
                </a:lnTo>
                <a:lnTo>
                  <a:pt x="442988" y="139661"/>
                </a:lnTo>
                <a:lnTo>
                  <a:pt x="452831" y="134175"/>
                </a:lnTo>
                <a:lnTo>
                  <a:pt x="463143" y="127977"/>
                </a:lnTo>
                <a:lnTo>
                  <a:pt x="473494" y="121310"/>
                </a:lnTo>
                <a:lnTo>
                  <a:pt x="483450" y="114452"/>
                </a:lnTo>
                <a:lnTo>
                  <a:pt x="463321" y="99402"/>
                </a:lnTo>
                <a:lnTo>
                  <a:pt x="456412" y="105422"/>
                </a:lnTo>
                <a:lnTo>
                  <a:pt x="448513" y="111683"/>
                </a:lnTo>
                <a:lnTo>
                  <a:pt x="440029" y="117906"/>
                </a:lnTo>
                <a:lnTo>
                  <a:pt x="431406" y="123799"/>
                </a:lnTo>
                <a:lnTo>
                  <a:pt x="427812" y="117424"/>
                </a:lnTo>
                <a:lnTo>
                  <a:pt x="424624" y="110794"/>
                </a:lnTo>
                <a:lnTo>
                  <a:pt x="421767" y="103847"/>
                </a:lnTo>
                <a:lnTo>
                  <a:pt x="419214" y="96570"/>
                </a:lnTo>
                <a:lnTo>
                  <a:pt x="483857" y="96570"/>
                </a:lnTo>
                <a:lnTo>
                  <a:pt x="483857" y="76034"/>
                </a:lnTo>
                <a:lnTo>
                  <a:pt x="405803" y="76034"/>
                </a:lnTo>
                <a:lnTo>
                  <a:pt x="405803" y="64643"/>
                </a:lnTo>
                <a:lnTo>
                  <a:pt x="469430" y="64643"/>
                </a:lnTo>
                <a:lnTo>
                  <a:pt x="469430" y="45339"/>
                </a:lnTo>
                <a:lnTo>
                  <a:pt x="405803" y="45339"/>
                </a:lnTo>
                <a:lnTo>
                  <a:pt x="405803" y="34963"/>
                </a:lnTo>
                <a:lnTo>
                  <a:pt x="477354" y="34963"/>
                </a:lnTo>
                <a:lnTo>
                  <a:pt x="477354" y="14439"/>
                </a:lnTo>
                <a:lnTo>
                  <a:pt x="405803" y="14439"/>
                </a:lnTo>
                <a:lnTo>
                  <a:pt x="405803" y="1016"/>
                </a:lnTo>
                <a:lnTo>
                  <a:pt x="381596" y="1016"/>
                </a:lnTo>
                <a:lnTo>
                  <a:pt x="381596" y="14439"/>
                </a:lnTo>
                <a:lnTo>
                  <a:pt x="311683" y="14439"/>
                </a:lnTo>
                <a:lnTo>
                  <a:pt x="311683" y="34963"/>
                </a:lnTo>
                <a:lnTo>
                  <a:pt x="381596" y="34963"/>
                </a:lnTo>
                <a:lnTo>
                  <a:pt x="381596" y="45339"/>
                </a:lnTo>
                <a:lnTo>
                  <a:pt x="321233" y="45339"/>
                </a:lnTo>
                <a:lnTo>
                  <a:pt x="321233" y="64643"/>
                </a:lnTo>
                <a:lnTo>
                  <a:pt x="381596" y="64643"/>
                </a:lnTo>
                <a:lnTo>
                  <a:pt x="381596" y="76034"/>
                </a:lnTo>
                <a:lnTo>
                  <a:pt x="304165" y="76034"/>
                </a:lnTo>
                <a:lnTo>
                  <a:pt x="304165" y="96570"/>
                </a:lnTo>
                <a:lnTo>
                  <a:pt x="365950" y="96570"/>
                </a:lnTo>
                <a:lnTo>
                  <a:pt x="350456" y="106108"/>
                </a:lnTo>
                <a:lnTo>
                  <a:pt x="333197" y="114706"/>
                </a:lnTo>
                <a:lnTo>
                  <a:pt x="314985" y="122008"/>
                </a:lnTo>
                <a:lnTo>
                  <a:pt x="296633" y="127673"/>
                </a:lnTo>
                <a:lnTo>
                  <a:pt x="301713" y="132549"/>
                </a:lnTo>
                <a:lnTo>
                  <a:pt x="308622" y="141693"/>
                </a:lnTo>
                <a:lnTo>
                  <a:pt x="312089" y="147180"/>
                </a:lnTo>
                <a:lnTo>
                  <a:pt x="320497" y="144399"/>
                </a:lnTo>
                <a:lnTo>
                  <a:pt x="328955" y="141236"/>
                </a:lnTo>
                <a:lnTo>
                  <a:pt x="337413" y="137693"/>
                </a:lnTo>
                <a:lnTo>
                  <a:pt x="345833" y="133769"/>
                </a:lnTo>
                <a:lnTo>
                  <a:pt x="345833" y="162839"/>
                </a:lnTo>
                <a:lnTo>
                  <a:pt x="318173" y="168122"/>
                </a:lnTo>
                <a:lnTo>
                  <a:pt x="325297" y="190474"/>
                </a:lnTo>
                <a:lnTo>
                  <a:pt x="368414" y="181178"/>
                </a:lnTo>
                <a:lnTo>
                  <a:pt x="416572" y="170357"/>
                </a:lnTo>
                <a:lnTo>
                  <a:pt x="414337" y="148399"/>
                </a:lnTo>
                <a:lnTo>
                  <a:pt x="370014" y="157962"/>
                </a:lnTo>
                <a:lnTo>
                  <a:pt x="370014" y="120142"/>
                </a:lnTo>
                <a:lnTo>
                  <a:pt x="377202" y="115303"/>
                </a:lnTo>
                <a:lnTo>
                  <a:pt x="384098" y="110261"/>
                </a:lnTo>
                <a:lnTo>
                  <a:pt x="390601" y="105029"/>
                </a:lnTo>
                <a:lnTo>
                  <a:pt x="396646" y="99618"/>
                </a:lnTo>
                <a:lnTo>
                  <a:pt x="408571" y="130759"/>
                </a:lnTo>
                <a:lnTo>
                  <a:pt x="424929" y="156375"/>
                </a:lnTo>
                <a:lnTo>
                  <a:pt x="446811" y="176288"/>
                </a:lnTo>
                <a:lnTo>
                  <a:pt x="475310" y="190284"/>
                </a:lnTo>
                <a:lnTo>
                  <a:pt x="478472" y="184797"/>
                </a:lnTo>
                <a:lnTo>
                  <a:pt x="482460" y="178892"/>
                </a:lnTo>
                <a:lnTo>
                  <a:pt x="486778" y="173291"/>
                </a:lnTo>
                <a:lnTo>
                  <a:pt x="490969" y="168719"/>
                </a:lnTo>
                <a:close/>
              </a:path>
              <a:path w="788670" h="192404">
                <a:moveTo>
                  <a:pt x="530326" y="122999"/>
                </a:moveTo>
                <a:lnTo>
                  <a:pt x="510197" y="119532"/>
                </a:lnTo>
                <a:lnTo>
                  <a:pt x="508685" y="132448"/>
                </a:lnTo>
                <a:lnTo>
                  <a:pt x="506590" y="144792"/>
                </a:lnTo>
                <a:lnTo>
                  <a:pt x="506539" y="145097"/>
                </a:lnTo>
                <a:lnTo>
                  <a:pt x="503618" y="156768"/>
                </a:lnTo>
                <a:lnTo>
                  <a:pt x="499910" y="166484"/>
                </a:lnTo>
                <a:lnTo>
                  <a:pt x="499833" y="166687"/>
                </a:lnTo>
                <a:lnTo>
                  <a:pt x="504913" y="168529"/>
                </a:lnTo>
                <a:lnTo>
                  <a:pt x="514057" y="172796"/>
                </a:lnTo>
                <a:lnTo>
                  <a:pt x="518121" y="175641"/>
                </a:lnTo>
                <a:lnTo>
                  <a:pt x="522224" y="164668"/>
                </a:lnTo>
                <a:lnTo>
                  <a:pt x="525678" y="151688"/>
                </a:lnTo>
                <a:lnTo>
                  <a:pt x="528396" y="137541"/>
                </a:lnTo>
                <a:lnTo>
                  <a:pt x="530326" y="122999"/>
                </a:lnTo>
                <a:close/>
              </a:path>
              <a:path w="788670" h="192404">
                <a:moveTo>
                  <a:pt x="586638" y="154089"/>
                </a:moveTo>
                <a:lnTo>
                  <a:pt x="584555" y="146024"/>
                </a:lnTo>
                <a:lnTo>
                  <a:pt x="581609" y="136944"/>
                </a:lnTo>
                <a:lnTo>
                  <a:pt x="578116" y="127596"/>
                </a:lnTo>
                <a:lnTo>
                  <a:pt x="574433" y="118719"/>
                </a:lnTo>
                <a:lnTo>
                  <a:pt x="556348" y="124625"/>
                </a:lnTo>
                <a:lnTo>
                  <a:pt x="559841" y="133819"/>
                </a:lnTo>
                <a:lnTo>
                  <a:pt x="563016" y="143319"/>
                </a:lnTo>
                <a:lnTo>
                  <a:pt x="565746" y="152831"/>
                </a:lnTo>
                <a:lnTo>
                  <a:pt x="567524" y="161010"/>
                </a:lnTo>
                <a:lnTo>
                  <a:pt x="586638" y="154089"/>
                </a:lnTo>
                <a:close/>
              </a:path>
              <a:path w="788670" h="192404">
                <a:moveTo>
                  <a:pt x="589889" y="108343"/>
                </a:moveTo>
                <a:lnTo>
                  <a:pt x="588632" y="104292"/>
                </a:lnTo>
                <a:lnTo>
                  <a:pt x="586981" y="98996"/>
                </a:lnTo>
                <a:lnTo>
                  <a:pt x="586892" y="98704"/>
                </a:lnTo>
                <a:lnTo>
                  <a:pt x="582244" y="87795"/>
                </a:lnTo>
                <a:lnTo>
                  <a:pt x="582041" y="87414"/>
                </a:lnTo>
                <a:lnTo>
                  <a:pt x="576478" y="76542"/>
                </a:lnTo>
                <a:lnTo>
                  <a:pt x="570268" y="66065"/>
                </a:lnTo>
                <a:lnTo>
                  <a:pt x="570166" y="65874"/>
                </a:lnTo>
                <a:lnTo>
                  <a:pt x="553085" y="73380"/>
                </a:lnTo>
                <a:lnTo>
                  <a:pt x="555332" y="77254"/>
                </a:lnTo>
                <a:lnTo>
                  <a:pt x="557631" y="81305"/>
                </a:lnTo>
                <a:lnTo>
                  <a:pt x="557758" y="81521"/>
                </a:lnTo>
                <a:lnTo>
                  <a:pt x="559803" y="85991"/>
                </a:lnTo>
                <a:lnTo>
                  <a:pt x="540080" y="87414"/>
                </a:lnTo>
                <a:lnTo>
                  <a:pt x="549668" y="74790"/>
                </a:lnTo>
                <a:lnTo>
                  <a:pt x="559295" y="61391"/>
                </a:lnTo>
                <a:lnTo>
                  <a:pt x="561111" y="58750"/>
                </a:lnTo>
                <a:lnTo>
                  <a:pt x="568617" y="47853"/>
                </a:lnTo>
                <a:lnTo>
                  <a:pt x="577291" y="34759"/>
                </a:lnTo>
                <a:lnTo>
                  <a:pt x="557568" y="25209"/>
                </a:lnTo>
                <a:lnTo>
                  <a:pt x="553580" y="33108"/>
                </a:lnTo>
                <a:lnTo>
                  <a:pt x="549033" y="41452"/>
                </a:lnTo>
                <a:lnTo>
                  <a:pt x="544017" y="50050"/>
                </a:lnTo>
                <a:lnTo>
                  <a:pt x="538670" y="58750"/>
                </a:lnTo>
                <a:lnTo>
                  <a:pt x="536625" y="56108"/>
                </a:lnTo>
                <a:lnTo>
                  <a:pt x="533984" y="53060"/>
                </a:lnTo>
                <a:lnTo>
                  <a:pt x="531177" y="50050"/>
                </a:lnTo>
                <a:lnTo>
                  <a:pt x="531774" y="48983"/>
                </a:lnTo>
                <a:lnTo>
                  <a:pt x="536765" y="40843"/>
                </a:lnTo>
                <a:lnTo>
                  <a:pt x="539203" y="36588"/>
                </a:lnTo>
                <a:lnTo>
                  <a:pt x="542721" y="30441"/>
                </a:lnTo>
                <a:lnTo>
                  <a:pt x="548640" y="19596"/>
                </a:lnTo>
                <a:lnTo>
                  <a:pt x="554316" y="8750"/>
                </a:lnTo>
                <a:lnTo>
                  <a:pt x="532968" y="1016"/>
                </a:lnTo>
                <a:lnTo>
                  <a:pt x="529958" y="9461"/>
                </a:lnTo>
                <a:lnTo>
                  <a:pt x="526262" y="18580"/>
                </a:lnTo>
                <a:lnTo>
                  <a:pt x="522097" y="27800"/>
                </a:lnTo>
                <a:lnTo>
                  <a:pt x="517715" y="36588"/>
                </a:lnTo>
                <a:lnTo>
                  <a:pt x="516089" y="35179"/>
                </a:lnTo>
                <a:lnTo>
                  <a:pt x="514680" y="33743"/>
                </a:lnTo>
                <a:lnTo>
                  <a:pt x="513041" y="32537"/>
                </a:lnTo>
                <a:lnTo>
                  <a:pt x="501662" y="48983"/>
                </a:lnTo>
                <a:lnTo>
                  <a:pt x="508457" y="55651"/>
                </a:lnTo>
                <a:lnTo>
                  <a:pt x="515099" y="62814"/>
                </a:lnTo>
                <a:lnTo>
                  <a:pt x="521246" y="70205"/>
                </a:lnTo>
                <a:lnTo>
                  <a:pt x="526262" y="77254"/>
                </a:lnTo>
                <a:lnTo>
                  <a:pt x="523405" y="81305"/>
                </a:lnTo>
                <a:lnTo>
                  <a:pt x="520369" y="85382"/>
                </a:lnTo>
                <a:lnTo>
                  <a:pt x="517512" y="89039"/>
                </a:lnTo>
                <a:lnTo>
                  <a:pt x="505929" y="89852"/>
                </a:lnTo>
                <a:lnTo>
                  <a:pt x="501053" y="90055"/>
                </a:lnTo>
                <a:lnTo>
                  <a:pt x="504278" y="109816"/>
                </a:lnTo>
                <a:lnTo>
                  <a:pt x="504393" y="110553"/>
                </a:lnTo>
                <a:lnTo>
                  <a:pt x="504507" y="111201"/>
                </a:lnTo>
                <a:lnTo>
                  <a:pt x="525894" y="109029"/>
                </a:lnTo>
                <a:lnTo>
                  <a:pt x="533577" y="108153"/>
                </a:lnTo>
                <a:lnTo>
                  <a:pt x="533577" y="190690"/>
                </a:lnTo>
                <a:lnTo>
                  <a:pt x="555117" y="190690"/>
                </a:lnTo>
                <a:lnTo>
                  <a:pt x="555117" y="108153"/>
                </a:lnTo>
                <a:lnTo>
                  <a:pt x="555117" y="105702"/>
                </a:lnTo>
                <a:lnTo>
                  <a:pt x="567740" y="104292"/>
                </a:lnTo>
                <a:lnTo>
                  <a:pt x="569569" y="109029"/>
                </a:lnTo>
                <a:lnTo>
                  <a:pt x="570776" y="113233"/>
                </a:lnTo>
                <a:lnTo>
                  <a:pt x="571588" y="116890"/>
                </a:lnTo>
                <a:lnTo>
                  <a:pt x="589889" y="108343"/>
                </a:lnTo>
                <a:close/>
              </a:path>
              <a:path w="788670" h="192404">
                <a:moveTo>
                  <a:pt x="695998" y="153276"/>
                </a:moveTo>
                <a:lnTo>
                  <a:pt x="691311" y="150152"/>
                </a:lnTo>
                <a:lnTo>
                  <a:pt x="682790" y="143319"/>
                </a:lnTo>
                <a:lnTo>
                  <a:pt x="678510" y="138849"/>
                </a:lnTo>
                <a:lnTo>
                  <a:pt x="677862" y="150152"/>
                </a:lnTo>
                <a:lnTo>
                  <a:pt x="676897" y="158356"/>
                </a:lnTo>
                <a:lnTo>
                  <a:pt x="676808" y="158864"/>
                </a:lnTo>
                <a:lnTo>
                  <a:pt x="675627" y="163436"/>
                </a:lnTo>
                <a:lnTo>
                  <a:pt x="675513" y="163918"/>
                </a:lnTo>
                <a:lnTo>
                  <a:pt x="662178" y="124625"/>
                </a:lnTo>
                <a:lnTo>
                  <a:pt x="660222" y="98996"/>
                </a:lnTo>
                <a:lnTo>
                  <a:pt x="692746" y="98996"/>
                </a:lnTo>
                <a:lnTo>
                  <a:pt x="692746" y="76238"/>
                </a:lnTo>
                <a:lnTo>
                  <a:pt x="659206" y="76238"/>
                </a:lnTo>
                <a:lnTo>
                  <a:pt x="659142" y="73380"/>
                </a:lnTo>
                <a:lnTo>
                  <a:pt x="659066" y="70205"/>
                </a:lnTo>
                <a:lnTo>
                  <a:pt x="658596" y="28663"/>
                </a:lnTo>
                <a:lnTo>
                  <a:pt x="666242" y="26492"/>
                </a:lnTo>
                <a:lnTo>
                  <a:pt x="673633" y="24218"/>
                </a:lnTo>
                <a:lnTo>
                  <a:pt x="680720" y="21831"/>
                </a:lnTo>
                <a:lnTo>
                  <a:pt x="685863" y="19913"/>
                </a:lnTo>
                <a:lnTo>
                  <a:pt x="687463" y="19316"/>
                </a:lnTo>
                <a:lnTo>
                  <a:pt x="668553" y="1016"/>
                </a:lnTo>
                <a:lnTo>
                  <a:pt x="654850" y="6400"/>
                </a:lnTo>
                <a:lnTo>
                  <a:pt x="638543" y="11455"/>
                </a:lnTo>
                <a:lnTo>
                  <a:pt x="636841" y="11899"/>
                </a:lnTo>
                <a:lnTo>
                  <a:pt x="636841" y="76238"/>
                </a:lnTo>
                <a:lnTo>
                  <a:pt x="613067" y="76238"/>
                </a:lnTo>
                <a:lnTo>
                  <a:pt x="613067" y="38620"/>
                </a:lnTo>
                <a:lnTo>
                  <a:pt x="620382" y="37401"/>
                </a:lnTo>
                <a:lnTo>
                  <a:pt x="628116" y="35979"/>
                </a:lnTo>
                <a:lnTo>
                  <a:pt x="635622" y="34163"/>
                </a:lnTo>
                <a:lnTo>
                  <a:pt x="635698" y="38620"/>
                </a:lnTo>
                <a:lnTo>
                  <a:pt x="635812" y="45021"/>
                </a:lnTo>
                <a:lnTo>
                  <a:pt x="636270" y="61391"/>
                </a:lnTo>
                <a:lnTo>
                  <a:pt x="636308" y="62814"/>
                </a:lnTo>
                <a:lnTo>
                  <a:pt x="636422" y="66065"/>
                </a:lnTo>
                <a:lnTo>
                  <a:pt x="636727" y="73380"/>
                </a:lnTo>
                <a:lnTo>
                  <a:pt x="636841" y="76238"/>
                </a:lnTo>
                <a:lnTo>
                  <a:pt x="636841" y="11899"/>
                </a:lnTo>
                <a:lnTo>
                  <a:pt x="620674" y="16014"/>
                </a:lnTo>
                <a:lnTo>
                  <a:pt x="602284" y="19913"/>
                </a:lnTo>
                <a:lnTo>
                  <a:pt x="590296" y="16256"/>
                </a:lnTo>
                <a:lnTo>
                  <a:pt x="590296" y="163436"/>
                </a:lnTo>
                <a:lnTo>
                  <a:pt x="585012" y="164668"/>
                </a:lnTo>
                <a:lnTo>
                  <a:pt x="580123" y="165684"/>
                </a:lnTo>
                <a:lnTo>
                  <a:pt x="575665" y="166484"/>
                </a:lnTo>
                <a:lnTo>
                  <a:pt x="584187" y="189458"/>
                </a:lnTo>
                <a:lnTo>
                  <a:pt x="629678" y="177317"/>
                </a:lnTo>
                <a:lnTo>
                  <a:pt x="645579" y="172796"/>
                </a:lnTo>
                <a:lnTo>
                  <a:pt x="643572" y="158864"/>
                </a:lnTo>
                <a:lnTo>
                  <a:pt x="643496" y="158356"/>
                </a:lnTo>
                <a:lnTo>
                  <a:pt x="642531" y="151688"/>
                </a:lnTo>
                <a:lnTo>
                  <a:pt x="642391" y="151688"/>
                </a:lnTo>
                <a:lnTo>
                  <a:pt x="620293" y="156768"/>
                </a:lnTo>
                <a:lnTo>
                  <a:pt x="613067" y="158356"/>
                </a:lnTo>
                <a:lnTo>
                  <a:pt x="613067" y="98996"/>
                </a:lnTo>
                <a:lnTo>
                  <a:pt x="637857" y="98996"/>
                </a:lnTo>
                <a:lnTo>
                  <a:pt x="640816" y="130898"/>
                </a:lnTo>
                <a:lnTo>
                  <a:pt x="645502" y="156768"/>
                </a:lnTo>
                <a:lnTo>
                  <a:pt x="645553" y="157086"/>
                </a:lnTo>
                <a:lnTo>
                  <a:pt x="652691" y="176187"/>
                </a:lnTo>
                <a:lnTo>
                  <a:pt x="662940" y="186893"/>
                </a:lnTo>
                <a:lnTo>
                  <a:pt x="663092" y="186893"/>
                </a:lnTo>
                <a:lnTo>
                  <a:pt x="673696" y="190652"/>
                </a:lnTo>
                <a:lnTo>
                  <a:pt x="683539" y="186893"/>
                </a:lnTo>
                <a:lnTo>
                  <a:pt x="691337" y="174726"/>
                </a:lnTo>
                <a:lnTo>
                  <a:pt x="693293" y="165684"/>
                </a:lnTo>
                <a:lnTo>
                  <a:pt x="693381" y="165277"/>
                </a:lnTo>
                <a:lnTo>
                  <a:pt x="695998" y="153276"/>
                </a:lnTo>
                <a:close/>
              </a:path>
              <a:path w="788670" h="192404">
                <a:moveTo>
                  <a:pt x="788403" y="95961"/>
                </a:moveTo>
                <a:lnTo>
                  <a:pt x="730059" y="0"/>
                </a:lnTo>
                <a:lnTo>
                  <a:pt x="709930" y="8750"/>
                </a:lnTo>
                <a:lnTo>
                  <a:pt x="762990" y="95961"/>
                </a:lnTo>
                <a:lnTo>
                  <a:pt x="709930" y="183159"/>
                </a:lnTo>
                <a:lnTo>
                  <a:pt x="730059" y="191909"/>
                </a:lnTo>
                <a:lnTo>
                  <a:pt x="788403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object 4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3763" y="6891155"/>
            <a:ext cx="78460" cy="191897"/>
          </a:xfrm>
          <a:prstGeom prst="rect">
            <a:avLst/>
          </a:prstGeom>
        </p:spPr>
      </p:pic>
      <p:sp>
        <p:nvSpPr>
          <p:cNvPr id="41" name="object 41"/>
          <p:cNvSpPr/>
          <p:nvPr/>
        </p:nvSpPr>
        <p:spPr>
          <a:xfrm>
            <a:off x="791552" y="7018610"/>
            <a:ext cx="26034" cy="63500"/>
          </a:xfrm>
          <a:custGeom>
            <a:avLst/>
            <a:gdLst/>
            <a:ahLst/>
            <a:cxnLst/>
            <a:rect l="l" t="t" r="r" b="b"/>
            <a:pathLst>
              <a:path w="26035" h="63500">
                <a:moveTo>
                  <a:pt x="25615" y="0"/>
                </a:moveTo>
                <a:lnTo>
                  <a:pt x="0" y="0"/>
                </a:lnTo>
                <a:lnTo>
                  <a:pt x="0" y="63423"/>
                </a:lnTo>
                <a:lnTo>
                  <a:pt x="25615" y="63423"/>
                </a:lnTo>
                <a:lnTo>
                  <a:pt x="2561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721424" y="6892169"/>
            <a:ext cx="370205" cy="180975"/>
            <a:chOff x="2235898" y="8407437"/>
            <a:chExt cx="370205" cy="180975"/>
          </a:xfrm>
        </p:grpSpPr>
        <p:sp>
          <p:nvSpPr>
            <p:cNvPr id="43" name="object 43"/>
            <p:cNvSpPr/>
            <p:nvPr/>
          </p:nvSpPr>
          <p:spPr>
            <a:xfrm>
              <a:off x="2235898" y="8407437"/>
              <a:ext cx="167640" cy="137795"/>
            </a:xfrm>
            <a:custGeom>
              <a:avLst/>
              <a:gdLst/>
              <a:ahLst/>
              <a:cxnLst/>
              <a:rect l="l" t="t" r="r" b="b"/>
              <a:pathLst>
                <a:path w="167639" h="137795">
                  <a:moveTo>
                    <a:pt x="95732" y="58940"/>
                  </a:moveTo>
                  <a:lnTo>
                    <a:pt x="70129" y="58940"/>
                  </a:lnTo>
                  <a:lnTo>
                    <a:pt x="70129" y="102641"/>
                  </a:lnTo>
                  <a:lnTo>
                    <a:pt x="95732" y="102641"/>
                  </a:lnTo>
                  <a:lnTo>
                    <a:pt x="95732" y="58940"/>
                  </a:lnTo>
                  <a:close/>
                </a:path>
                <a:path w="167639" h="137795">
                  <a:moveTo>
                    <a:pt x="167093" y="126441"/>
                  </a:moveTo>
                  <a:lnTo>
                    <a:pt x="141681" y="126441"/>
                  </a:lnTo>
                  <a:lnTo>
                    <a:pt x="141681" y="136613"/>
                  </a:lnTo>
                  <a:lnTo>
                    <a:pt x="167093" y="136613"/>
                  </a:lnTo>
                  <a:lnTo>
                    <a:pt x="167093" y="126441"/>
                  </a:lnTo>
                  <a:close/>
                </a:path>
                <a:path w="167639" h="137795">
                  <a:moveTo>
                    <a:pt x="167093" y="58940"/>
                  </a:moveTo>
                  <a:lnTo>
                    <a:pt x="141681" y="58940"/>
                  </a:lnTo>
                  <a:lnTo>
                    <a:pt x="141681" y="102641"/>
                  </a:lnTo>
                  <a:lnTo>
                    <a:pt x="167093" y="102641"/>
                  </a:lnTo>
                  <a:lnTo>
                    <a:pt x="167093" y="58940"/>
                  </a:lnTo>
                  <a:close/>
                </a:path>
                <a:path w="167639" h="137795">
                  <a:moveTo>
                    <a:pt x="167093" y="34556"/>
                  </a:moveTo>
                  <a:lnTo>
                    <a:pt x="95745" y="34556"/>
                  </a:lnTo>
                  <a:lnTo>
                    <a:pt x="95745" y="0"/>
                  </a:lnTo>
                  <a:lnTo>
                    <a:pt x="70129" y="0"/>
                  </a:lnTo>
                  <a:lnTo>
                    <a:pt x="70129" y="34556"/>
                  </a:lnTo>
                  <a:lnTo>
                    <a:pt x="0" y="34556"/>
                  </a:lnTo>
                  <a:lnTo>
                    <a:pt x="0" y="58686"/>
                  </a:lnTo>
                  <a:lnTo>
                    <a:pt x="0" y="103136"/>
                  </a:lnTo>
                  <a:lnTo>
                    <a:pt x="0" y="125996"/>
                  </a:lnTo>
                  <a:lnTo>
                    <a:pt x="0" y="137426"/>
                  </a:lnTo>
                  <a:lnTo>
                    <a:pt x="24396" y="137426"/>
                  </a:lnTo>
                  <a:lnTo>
                    <a:pt x="24396" y="125996"/>
                  </a:lnTo>
                  <a:lnTo>
                    <a:pt x="167093" y="125996"/>
                  </a:lnTo>
                  <a:lnTo>
                    <a:pt x="167093" y="103136"/>
                  </a:lnTo>
                  <a:lnTo>
                    <a:pt x="24384" y="103136"/>
                  </a:lnTo>
                  <a:lnTo>
                    <a:pt x="24384" y="58686"/>
                  </a:lnTo>
                  <a:lnTo>
                    <a:pt x="167093" y="58686"/>
                  </a:lnTo>
                  <a:lnTo>
                    <a:pt x="167093" y="3455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663" y="8421462"/>
              <a:ext cx="163917" cy="166903"/>
            </a:xfrm>
            <a:prstGeom prst="rect">
              <a:avLst/>
            </a:prstGeom>
          </p:spPr>
        </p:pic>
      </p:grpSp>
      <p:grpSp>
        <p:nvGrpSpPr>
          <p:cNvPr id="45" name="object 45"/>
          <p:cNvGrpSpPr/>
          <p:nvPr/>
        </p:nvGrpSpPr>
        <p:grpSpPr>
          <a:xfrm>
            <a:off x="1114608" y="6892162"/>
            <a:ext cx="782955" cy="189230"/>
            <a:chOff x="2629082" y="8407431"/>
            <a:chExt cx="782955" cy="189230"/>
          </a:xfrm>
        </p:grpSpPr>
        <p:pic>
          <p:nvPicPr>
            <p:cNvPr id="46" name="object 4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56881" y="8413531"/>
              <a:ext cx="146977" cy="17889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29082" y="8407431"/>
              <a:ext cx="191693" cy="188849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35491" y="8412109"/>
              <a:ext cx="192664" cy="183159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66729" y="8415164"/>
              <a:ext cx="145148" cy="176860"/>
            </a:xfrm>
            <a:prstGeom prst="rect">
              <a:avLst/>
            </a:prstGeom>
          </p:spPr>
        </p:pic>
      </p:grpSp>
      <p:grpSp>
        <p:nvGrpSpPr>
          <p:cNvPr id="50" name="object 50"/>
          <p:cNvGrpSpPr/>
          <p:nvPr/>
        </p:nvGrpSpPr>
        <p:grpSpPr>
          <a:xfrm>
            <a:off x="1930664" y="6891146"/>
            <a:ext cx="690880" cy="192405"/>
            <a:chOff x="3445139" y="8406414"/>
            <a:chExt cx="690880" cy="192405"/>
          </a:xfrm>
        </p:grpSpPr>
        <p:pic>
          <p:nvPicPr>
            <p:cNvPr id="51" name="object 5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57887" y="8421660"/>
              <a:ext cx="160591" cy="169748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45139" y="8414752"/>
              <a:ext cx="189864" cy="175234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53777" y="8419020"/>
              <a:ext cx="182956" cy="178282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57373" y="8406414"/>
              <a:ext cx="78473" cy="191909"/>
            </a:xfrm>
            <a:prstGeom prst="rect">
              <a:avLst/>
            </a:prstGeom>
          </p:spPr>
        </p:pic>
      </p:grpSp>
      <p:pic>
        <p:nvPicPr>
          <p:cNvPr id="55" name="object 5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56" name="object 5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57" name="object 5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58" name="object 5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59" name="object 5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grpSp>
        <p:nvGrpSpPr>
          <p:cNvPr id="60" name="object 60"/>
          <p:cNvGrpSpPr/>
          <p:nvPr/>
        </p:nvGrpSpPr>
        <p:grpSpPr>
          <a:xfrm>
            <a:off x="1834592" y="-1479994"/>
            <a:ext cx="603885" cy="227965"/>
            <a:chOff x="3349066" y="35275"/>
            <a:chExt cx="603885" cy="227965"/>
          </a:xfrm>
        </p:grpSpPr>
        <p:sp>
          <p:nvSpPr>
            <p:cNvPr id="61" name="object 61"/>
            <p:cNvSpPr/>
            <p:nvPr/>
          </p:nvSpPr>
          <p:spPr>
            <a:xfrm>
              <a:off x="3349066" y="241058"/>
              <a:ext cx="137795" cy="22225"/>
            </a:xfrm>
            <a:custGeom>
              <a:avLst/>
              <a:gdLst/>
              <a:ahLst/>
              <a:cxnLst/>
              <a:rect l="l" t="t" r="r" b="b"/>
              <a:pathLst>
                <a:path w="137795" h="22225">
                  <a:moveTo>
                    <a:pt x="137185" y="0"/>
                  </a:moveTo>
                  <a:lnTo>
                    <a:pt x="0" y="0"/>
                  </a:lnTo>
                  <a:lnTo>
                    <a:pt x="0" y="21856"/>
                  </a:lnTo>
                  <a:lnTo>
                    <a:pt x="137185" y="21856"/>
                  </a:lnTo>
                  <a:lnTo>
                    <a:pt x="137185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12634" y="35275"/>
              <a:ext cx="440202" cy="227639"/>
            </a:xfrm>
            <a:prstGeom prst="rect">
              <a:avLst/>
            </a:prstGeom>
          </p:spPr>
        </p:pic>
      </p:grpSp>
      <p:sp>
        <p:nvSpPr>
          <p:cNvPr id="63" name="object 63"/>
          <p:cNvSpPr/>
          <p:nvPr/>
        </p:nvSpPr>
        <p:spPr>
          <a:xfrm>
            <a:off x="2553399" y="-1401490"/>
            <a:ext cx="155575" cy="31115"/>
          </a:xfrm>
          <a:custGeom>
            <a:avLst/>
            <a:gdLst/>
            <a:ahLst/>
            <a:cxnLst/>
            <a:rect l="l" t="t" r="r" b="b"/>
            <a:pathLst>
              <a:path w="155575" h="31114">
                <a:moveTo>
                  <a:pt x="154978" y="0"/>
                </a:moveTo>
                <a:lnTo>
                  <a:pt x="0" y="0"/>
                </a:lnTo>
                <a:lnTo>
                  <a:pt x="0" y="30733"/>
                </a:lnTo>
                <a:lnTo>
                  <a:pt x="154978" y="30733"/>
                </a:lnTo>
                <a:lnTo>
                  <a:pt x="15497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35872" y="-1482529"/>
            <a:ext cx="193040" cy="30480"/>
          </a:xfrm>
          <a:custGeom>
            <a:avLst/>
            <a:gdLst/>
            <a:ahLst/>
            <a:cxnLst/>
            <a:rect l="l" t="t" r="r" b="b"/>
            <a:pathLst>
              <a:path w="193039" h="30480">
                <a:moveTo>
                  <a:pt x="192582" y="0"/>
                </a:moveTo>
                <a:lnTo>
                  <a:pt x="0" y="0"/>
                </a:lnTo>
                <a:lnTo>
                  <a:pt x="0" y="30479"/>
                </a:lnTo>
                <a:lnTo>
                  <a:pt x="192582" y="30479"/>
                </a:lnTo>
                <a:lnTo>
                  <a:pt x="192582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5" name="object 65"/>
          <p:cNvGrpSpPr/>
          <p:nvPr/>
        </p:nvGrpSpPr>
        <p:grpSpPr>
          <a:xfrm>
            <a:off x="2521649" y="-1506919"/>
            <a:ext cx="737235" cy="237490"/>
            <a:chOff x="4036123" y="8350"/>
            <a:chExt cx="737235" cy="237490"/>
          </a:xfrm>
        </p:grpSpPr>
        <p:sp>
          <p:nvSpPr>
            <p:cNvPr id="66" name="object 66"/>
            <p:cNvSpPr/>
            <p:nvPr/>
          </p:nvSpPr>
          <p:spPr>
            <a:xfrm>
              <a:off x="4036123" y="199402"/>
              <a:ext cx="220979" cy="31115"/>
            </a:xfrm>
            <a:custGeom>
              <a:avLst/>
              <a:gdLst/>
              <a:ahLst/>
              <a:cxnLst/>
              <a:rect l="l" t="t" r="r" b="b"/>
              <a:pathLst>
                <a:path w="220979" h="31114">
                  <a:moveTo>
                    <a:pt x="220522" y="0"/>
                  </a:moveTo>
                  <a:lnTo>
                    <a:pt x="0" y="0"/>
                  </a:lnTo>
                  <a:lnTo>
                    <a:pt x="0" y="30988"/>
                  </a:lnTo>
                  <a:lnTo>
                    <a:pt x="220522" y="30988"/>
                  </a:lnTo>
                  <a:lnTo>
                    <a:pt x="22052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279960" y="8350"/>
              <a:ext cx="492814" cy="237039"/>
            </a:xfrm>
            <a:prstGeom prst="rect">
              <a:avLst/>
            </a:prstGeom>
          </p:spPr>
        </p:pic>
      </p:grpSp>
      <p:sp>
        <p:nvSpPr>
          <p:cNvPr id="68" name="object 68"/>
          <p:cNvSpPr/>
          <p:nvPr/>
        </p:nvSpPr>
        <p:spPr>
          <a:xfrm>
            <a:off x="333419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9" name="object 6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544252" y="-1506913"/>
            <a:ext cx="242874" cy="238048"/>
          </a:xfrm>
          <a:prstGeom prst="rect">
            <a:avLst/>
          </a:prstGeom>
        </p:spPr>
      </p:pic>
      <p:sp>
        <p:nvSpPr>
          <p:cNvPr id="70" name="object 70"/>
          <p:cNvSpPr/>
          <p:nvPr/>
        </p:nvSpPr>
        <p:spPr>
          <a:xfrm>
            <a:off x="385921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1" name="object 71"/>
          <p:cNvGrpSpPr/>
          <p:nvPr/>
        </p:nvGrpSpPr>
        <p:grpSpPr>
          <a:xfrm>
            <a:off x="4068251" y="-1506917"/>
            <a:ext cx="490855" cy="237490"/>
            <a:chOff x="5582725" y="8352"/>
            <a:chExt cx="490855" cy="237490"/>
          </a:xfrm>
        </p:grpSpPr>
        <p:pic>
          <p:nvPicPr>
            <p:cNvPr id="72" name="object 7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44857" y="22821"/>
              <a:ext cx="228638" cy="222808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582725" y="8352"/>
              <a:ext cx="242874" cy="236766"/>
            </a:xfrm>
            <a:prstGeom prst="rect">
              <a:avLst/>
            </a:prstGeom>
          </p:spPr>
        </p:pic>
      </p:grpSp>
      <p:sp>
        <p:nvSpPr>
          <p:cNvPr id="74" name="object 74"/>
          <p:cNvSpPr/>
          <p:nvPr/>
        </p:nvSpPr>
        <p:spPr>
          <a:xfrm>
            <a:off x="4638231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847259" y="-1506914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30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197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67" y="176822"/>
                </a:lnTo>
                <a:lnTo>
                  <a:pt x="19316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52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14" y="236766"/>
                </a:lnTo>
                <a:lnTo>
                  <a:pt x="119672" y="218554"/>
                </a:lnTo>
                <a:lnTo>
                  <a:pt x="149898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29" y="215303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37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93" y="165963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19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16" y="59944"/>
                </a:lnTo>
                <a:lnTo>
                  <a:pt x="300151" y="49771"/>
                </a:lnTo>
                <a:lnTo>
                  <a:pt x="303187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88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92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81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58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54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84" y="236982"/>
                </a:lnTo>
                <a:lnTo>
                  <a:pt x="483603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42251" y="43180"/>
                </a:moveTo>
                <a:lnTo>
                  <a:pt x="622071" y="43180"/>
                </a:lnTo>
                <a:lnTo>
                  <a:pt x="624840" y="33845"/>
                </a:lnTo>
                <a:lnTo>
                  <a:pt x="627443" y="24511"/>
                </a:lnTo>
                <a:lnTo>
                  <a:pt x="629894" y="15176"/>
                </a:lnTo>
                <a:lnTo>
                  <a:pt x="632244" y="5842"/>
                </a:lnTo>
                <a:lnTo>
                  <a:pt x="600481" y="0"/>
                </a:lnTo>
                <a:lnTo>
                  <a:pt x="598233" y="10756"/>
                </a:lnTo>
                <a:lnTo>
                  <a:pt x="595680" y="21602"/>
                </a:lnTo>
                <a:lnTo>
                  <a:pt x="592785" y="32435"/>
                </a:lnTo>
                <a:lnTo>
                  <a:pt x="589546" y="43180"/>
                </a:lnTo>
                <a:lnTo>
                  <a:pt x="517918" y="43180"/>
                </a:lnTo>
                <a:lnTo>
                  <a:pt x="517918" y="72910"/>
                </a:lnTo>
                <a:lnTo>
                  <a:pt x="579145" y="72910"/>
                </a:lnTo>
                <a:lnTo>
                  <a:pt x="566178" y="99644"/>
                </a:lnTo>
                <a:lnTo>
                  <a:pt x="550354" y="124421"/>
                </a:lnTo>
                <a:lnTo>
                  <a:pt x="531393" y="146431"/>
                </a:lnTo>
                <a:lnTo>
                  <a:pt x="509016" y="164871"/>
                </a:lnTo>
                <a:lnTo>
                  <a:pt x="514121" y="170218"/>
                </a:lnTo>
                <a:lnTo>
                  <a:pt x="519722" y="176568"/>
                </a:lnTo>
                <a:lnTo>
                  <a:pt x="524979" y="183095"/>
                </a:lnTo>
                <a:lnTo>
                  <a:pt x="529082" y="189001"/>
                </a:lnTo>
                <a:lnTo>
                  <a:pt x="539953" y="180644"/>
                </a:lnTo>
                <a:lnTo>
                  <a:pt x="550100" y="171551"/>
                </a:lnTo>
                <a:lnTo>
                  <a:pt x="559587" y="161798"/>
                </a:lnTo>
                <a:lnTo>
                  <a:pt x="568464" y="151396"/>
                </a:lnTo>
                <a:lnTo>
                  <a:pt x="568464" y="237540"/>
                </a:lnTo>
                <a:lnTo>
                  <a:pt x="598703" y="237540"/>
                </a:lnTo>
                <a:lnTo>
                  <a:pt x="598703" y="223558"/>
                </a:lnTo>
                <a:lnTo>
                  <a:pt x="692962" y="223558"/>
                </a:lnTo>
                <a:lnTo>
                  <a:pt x="692962" y="236258"/>
                </a:lnTo>
                <a:lnTo>
                  <a:pt x="724966" y="236258"/>
                </a:lnTo>
                <a:lnTo>
                  <a:pt x="724966" y="223558"/>
                </a:lnTo>
                <a:lnTo>
                  <a:pt x="724966" y="194335"/>
                </a:lnTo>
                <a:lnTo>
                  <a:pt x="724966" y="142760"/>
                </a:lnTo>
                <a:lnTo>
                  <a:pt x="724966" y="113550"/>
                </a:lnTo>
                <a:lnTo>
                  <a:pt x="692962" y="113550"/>
                </a:lnTo>
                <a:lnTo>
                  <a:pt x="692962" y="142760"/>
                </a:lnTo>
                <a:lnTo>
                  <a:pt x="692962" y="194335"/>
                </a:lnTo>
                <a:lnTo>
                  <a:pt x="598703" y="194335"/>
                </a:lnTo>
                <a:lnTo>
                  <a:pt x="598703" y="151396"/>
                </a:lnTo>
                <a:lnTo>
                  <a:pt x="598703" y="142760"/>
                </a:lnTo>
                <a:lnTo>
                  <a:pt x="692962" y="142760"/>
                </a:lnTo>
                <a:lnTo>
                  <a:pt x="692962" y="113550"/>
                </a:lnTo>
                <a:lnTo>
                  <a:pt x="593369" y="113550"/>
                </a:lnTo>
                <a:lnTo>
                  <a:pt x="598512" y="103708"/>
                </a:lnTo>
                <a:lnTo>
                  <a:pt x="603300" y="93611"/>
                </a:lnTo>
                <a:lnTo>
                  <a:pt x="607758" y="83337"/>
                </a:lnTo>
                <a:lnTo>
                  <a:pt x="611911" y="72910"/>
                </a:lnTo>
                <a:lnTo>
                  <a:pt x="742251" y="72910"/>
                </a:lnTo>
                <a:lnTo>
                  <a:pt x="742251" y="43180"/>
                </a:lnTo>
                <a:close/>
              </a:path>
              <a:path w="995679" h="238125">
                <a:moveTo>
                  <a:pt x="838720" y="8636"/>
                </a:moveTo>
                <a:lnTo>
                  <a:pt x="810780" y="254"/>
                </a:lnTo>
                <a:lnTo>
                  <a:pt x="801065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76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66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14" y="109994"/>
                </a:lnTo>
                <a:lnTo>
                  <a:pt x="790714" y="237032"/>
                </a:lnTo>
                <a:lnTo>
                  <a:pt x="819429" y="237032"/>
                </a:lnTo>
                <a:lnTo>
                  <a:pt x="819429" y="109994"/>
                </a:lnTo>
                <a:lnTo>
                  <a:pt x="819429" y="57924"/>
                </a:lnTo>
                <a:lnTo>
                  <a:pt x="824801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36"/>
                </a:lnTo>
                <a:close/>
              </a:path>
              <a:path w="995679" h="238125">
                <a:moveTo>
                  <a:pt x="876084" y="187998"/>
                </a:moveTo>
                <a:lnTo>
                  <a:pt x="851687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702" y="220002"/>
                </a:lnTo>
                <a:lnTo>
                  <a:pt x="827239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51" y="236270"/>
                </a:lnTo>
                <a:lnTo>
                  <a:pt x="851928" y="226187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84" y="187998"/>
                </a:lnTo>
                <a:close/>
              </a:path>
              <a:path w="995679" h="238125">
                <a:moveTo>
                  <a:pt x="913422" y="15240"/>
                </a:moveTo>
                <a:lnTo>
                  <a:pt x="887006" y="15240"/>
                </a:lnTo>
                <a:lnTo>
                  <a:pt x="887006" y="39116"/>
                </a:lnTo>
                <a:lnTo>
                  <a:pt x="887006" y="60972"/>
                </a:lnTo>
                <a:lnTo>
                  <a:pt x="887006" y="83337"/>
                </a:lnTo>
                <a:lnTo>
                  <a:pt x="887006" y="105435"/>
                </a:lnTo>
                <a:lnTo>
                  <a:pt x="887006" y="127787"/>
                </a:lnTo>
                <a:lnTo>
                  <a:pt x="887006" y="150393"/>
                </a:lnTo>
                <a:lnTo>
                  <a:pt x="864387" y="150393"/>
                </a:lnTo>
                <a:lnTo>
                  <a:pt x="864387" y="127787"/>
                </a:lnTo>
                <a:lnTo>
                  <a:pt x="887006" y="127787"/>
                </a:lnTo>
                <a:lnTo>
                  <a:pt x="887006" y="105435"/>
                </a:lnTo>
                <a:lnTo>
                  <a:pt x="864387" y="105435"/>
                </a:lnTo>
                <a:lnTo>
                  <a:pt x="864387" y="83337"/>
                </a:lnTo>
                <a:lnTo>
                  <a:pt x="887006" y="83337"/>
                </a:lnTo>
                <a:lnTo>
                  <a:pt x="887006" y="60972"/>
                </a:lnTo>
                <a:lnTo>
                  <a:pt x="864387" y="60972"/>
                </a:lnTo>
                <a:lnTo>
                  <a:pt x="864387" y="39116"/>
                </a:lnTo>
                <a:lnTo>
                  <a:pt x="887006" y="39116"/>
                </a:lnTo>
                <a:lnTo>
                  <a:pt x="887006" y="15240"/>
                </a:lnTo>
                <a:lnTo>
                  <a:pt x="839228" y="15240"/>
                </a:lnTo>
                <a:lnTo>
                  <a:pt x="839228" y="174536"/>
                </a:lnTo>
                <a:lnTo>
                  <a:pt x="913422" y="174536"/>
                </a:lnTo>
                <a:lnTo>
                  <a:pt x="913422" y="150393"/>
                </a:lnTo>
                <a:lnTo>
                  <a:pt x="913422" y="127787"/>
                </a:lnTo>
                <a:lnTo>
                  <a:pt x="913422" y="105435"/>
                </a:lnTo>
                <a:lnTo>
                  <a:pt x="913422" y="83337"/>
                </a:lnTo>
                <a:lnTo>
                  <a:pt x="913422" y="60972"/>
                </a:lnTo>
                <a:lnTo>
                  <a:pt x="913422" y="39116"/>
                </a:lnTo>
                <a:lnTo>
                  <a:pt x="913422" y="15240"/>
                </a:lnTo>
                <a:close/>
              </a:path>
              <a:path w="995679" h="238125">
                <a:moveTo>
                  <a:pt x="923328" y="217462"/>
                </a:moveTo>
                <a:lnTo>
                  <a:pt x="919441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76" y="175298"/>
                </a:lnTo>
                <a:lnTo>
                  <a:pt x="879627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68" y="230936"/>
                </a:lnTo>
                <a:lnTo>
                  <a:pt x="923328" y="217462"/>
                </a:lnTo>
                <a:close/>
              </a:path>
              <a:path w="995679" h="238125">
                <a:moveTo>
                  <a:pt x="952804" y="27952"/>
                </a:moveTo>
                <a:lnTo>
                  <a:pt x="926896" y="27952"/>
                </a:lnTo>
                <a:lnTo>
                  <a:pt x="926896" y="179108"/>
                </a:lnTo>
                <a:lnTo>
                  <a:pt x="952804" y="179108"/>
                </a:lnTo>
                <a:lnTo>
                  <a:pt x="952804" y="27952"/>
                </a:lnTo>
                <a:close/>
              </a:path>
              <a:path w="995679" h="238125">
                <a:moveTo>
                  <a:pt x="995210" y="208584"/>
                </a:moveTo>
                <a:lnTo>
                  <a:pt x="966762" y="208584"/>
                </a:lnTo>
                <a:lnTo>
                  <a:pt x="945527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80" y="237032"/>
                </a:lnTo>
                <a:lnTo>
                  <a:pt x="984300" y="231190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8125">
                <a:moveTo>
                  <a:pt x="995476" y="3810"/>
                </a:moveTo>
                <a:lnTo>
                  <a:pt x="968286" y="3810"/>
                </a:lnTo>
                <a:lnTo>
                  <a:pt x="968286" y="207302"/>
                </a:lnTo>
                <a:lnTo>
                  <a:pt x="967054" y="208330"/>
                </a:lnTo>
                <a:lnTo>
                  <a:pt x="995222" y="208330"/>
                </a:lnTo>
                <a:lnTo>
                  <a:pt x="995476" y="203746"/>
                </a:lnTo>
                <a:lnTo>
                  <a:pt x="995476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6" name="object 76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77" name="object 77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80" name="object 80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81" name="object 8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86" name="object 86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89" name="object 89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90" name="object 9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78607" y="412056"/>
              <a:ext cx="252807" cy="97485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93" name="object 93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94" name="object 94"/>
          <p:cNvGrpSpPr/>
          <p:nvPr/>
        </p:nvGrpSpPr>
        <p:grpSpPr>
          <a:xfrm>
            <a:off x="105526" y="-490256"/>
            <a:ext cx="3024505" cy="110489"/>
            <a:chOff x="1620000" y="1025013"/>
            <a:chExt cx="3024505" cy="110489"/>
          </a:xfrm>
        </p:grpSpPr>
        <p:sp>
          <p:nvSpPr>
            <p:cNvPr id="95" name="object 95"/>
            <p:cNvSpPr/>
            <p:nvPr/>
          </p:nvSpPr>
          <p:spPr>
            <a:xfrm>
              <a:off x="1632700" y="1080004"/>
              <a:ext cx="2999105" cy="0"/>
            </a:xfrm>
            <a:custGeom>
              <a:avLst/>
              <a:gdLst/>
              <a:ahLst/>
              <a:cxnLst/>
              <a:rect l="l" t="t" r="r" b="b"/>
              <a:pathLst>
                <a:path w="2999104">
                  <a:moveTo>
                    <a:pt x="0" y="0"/>
                  </a:moveTo>
                  <a:lnTo>
                    <a:pt x="2998597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619999" y="1025016"/>
              <a:ext cx="3024505" cy="110489"/>
            </a:xfrm>
            <a:custGeom>
              <a:avLst/>
              <a:gdLst/>
              <a:ahLst/>
              <a:cxnLst/>
              <a:rect l="l" t="t" r="r" b="b"/>
              <a:pathLst>
                <a:path w="302450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24504" h="110490">
                  <a:moveTo>
                    <a:pt x="3023997" y="54991"/>
                  </a:moveTo>
                  <a:lnTo>
                    <a:pt x="2928747" y="0"/>
                  </a:lnTo>
                  <a:lnTo>
                    <a:pt x="2928747" y="109982"/>
                  </a:lnTo>
                  <a:lnTo>
                    <a:pt x="3023997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7" name="object 97"/>
          <p:cNvGrpSpPr/>
          <p:nvPr/>
        </p:nvGrpSpPr>
        <p:grpSpPr>
          <a:xfrm>
            <a:off x="1235018" y="-906465"/>
            <a:ext cx="758825" cy="190500"/>
            <a:chOff x="2749492" y="608804"/>
            <a:chExt cx="758825" cy="190500"/>
          </a:xfrm>
        </p:grpSpPr>
        <p:pic>
          <p:nvPicPr>
            <p:cNvPr id="98" name="object 98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749492" y="608804"/>
              <a:ext cx="280177" cy="190284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3056823" y="649710"/>
              <a:ext cx="206286" cy="145821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301677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01" name="object 101"/>
          <p:cNvGrpSpPr/>
          <p:nvPr/>
        </p:nvGrpSpPr>
        <p:grpSpPr>
          <a:xfrm>
            <a:off x="2592691" y="-621385"/>
            <a:ext cx="499745" cy="118745"/>
            <a:chOff x="4107165" y="893884"/>
            <a:chExt cx="499745" cy="118745"/>
          </a:xfrm>
        </p:grpSpPr>
        <p:pic>
          <p:nvPicPr>
            <p:cNvPr id="102" name="object 10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107165" y="893884"/>
              <a:ext cx="119570" cy="118287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255114" y="898568"/>
              <a:ext cx="79705" cy="110947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4360151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695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695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38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38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109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5" name="object 105"/>
          <p:cNvGrpSpPr/>
          <p:nvPr/>
        </p:nvGrpSpPr>
        <p:grpSpPr>
          <a:xfrm>
            <a:off x="3181930" y="-623175"/>
            <a:ext cx="466725" cy="121920"/>
            <a:chOff x="4696404" y="892094"/>
            <a:chExt cx="466725" cy="121920"/>
          </a:xfrm>
        </p:grpSpPr>
        <p:pic>
          <p:nvPicPr>
            <p:cNvPr id="106" name="object 10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696404" y="892098"/>
              <a:ext cx="292332" cy="121856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5017114" y="898568"/>
              <a:ext cx="79705" cy="110947"/>
            </a:xfrm>
            <a:prstGeom prst="rect">
              <a:avLst/>
            </a:prstGeom>
          </p:spPr>
        </p:pic>
        <p:sp>
          <p:nvSpPr>
            <p:cNvPr id="108" name="object 108"/>
            <p:cNvSpPr/>
            <p:nvPr/>
          </p:nvSpPr>
          <p:spPr>
            <a:xfrm>
              <a:off x="5125958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/>
          <p:cNvGrpSpPr/>
          <p:nvPr/>
        </p:nvGrpSpPr>
        <p:grpSpPr>
          <a:xfrm>
            <a:off x="3129525" y="-490256"/>
            <a:ext cx="3114040" cy="110489"/>
            <a:chOff x="4644000" y="1025013"/>
            <a:chExt cx="3114040" cy="110489"/>
          </a:xfrm>
        </p:grpSpPr>
        <p:sp>
          <p:nvSpPr>
            <p:cNvPr id="110" name="object 110"/>
            <p:cNvSpPr/>
            <p:nvPr/>
          </p:nvSpPr>
          <p:spPr>
            <a:xfrm>
              <a:off x="4707500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4643996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2" name="object 112"/>
          <p:cNvGrpSpPr/>
          <p:nvPr/>
        </p:nvGrpSpPr>
        <p:grpSpPr>
          <a:xfrm>
            <a:off x="4187942" y="-906465"/>
            <a:ext cx="991235" cy="190500"/>
            <a:chOff x="5702416" y="608804"/>
            <a:chExt cx="991235" cy="190500"/>
          </a:xfrm>
        </p:grpSpPr>
        <p:pic>
          <p:nvPicPr>
            <p:cNvPr id="113" name="object 113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702416" y="608804"/>
              <a:ext cx="125996" cy="190284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852614" y="608808"/>
              <a:ext cx="126682" cy="190284"/>
            </a:xfrm>
            <a:prstGeom prst="rect">
              <a:avLst/>
            </a:prstGeom>
          </p:spPr>
        </p:pic>
        <p:sp>
          <p:nvSpPr>
            <p:cNvPr id="115" name="object 115"/>
            <p:cNvSpPr/>
            <p:nvPr/>
          </p:nvSpPr>
          <p:spPr>
            <a:xfrm>
              <a:off x="6007713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6" name="object 116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6078828" y="612358"/>
              <a:ext cx="129311" cy="186740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6241901" y="649710"/>
              <a:ext cx="206286" cy="145821"/>
            </a:xfrm>
            <a:prstGeom prst="rect">
              <a:avLst/>
            </a:prstGeom>
          </p:spPr>
        </p:pic>
        <p:pic>
          <p:nvPicPr>
            <p:cNvPr id="118" name="object 118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486753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119" name="object 119"/>
          <p:cNvGrpSpPr/>
          <p:nvPr/>
        </p:nvGrpSpPr>
        <p:grpSpPr>
          <a:xfrm>
            <a:off x="5706699" y="-621385"/>
            <a:ext cx="499745" cy="118745"/>
            <a:chOff x="7221173" y="893884"/>
            <a:chExt cx="499745" cy="118745"/>
          </a:xfrm>
        </p:grpSpPr>
        <p:pic>
          <p:nvPicPr>
            <p:cNvPr id="120" name="object 120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7221173" y="893884"/>
              <a:ext cx="119557" cy="118287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369107" y="898568"/>
              <a:ext cx="79705" cy="110947"/>
            </a:xfrm>
            <a:prstGeom prst="rect">
              <a:avLst/>
            </a:prstGeom>
          </p:spPr>
        </p:pic>
        <p:sp>
          <p:nvSpPr>
            <p:cNvPr id="122" name="object 122"/>
            <p:cNvSpPr/>
            <p:nvPr/>
          </p:nvSpPr>
          <p:spPr>
            <a:xfrm>
              <a:off x="7474153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599" y="13373"/>
                  </a:lnTo>
                  <a:lnTo>
                    <a:pt x="17233" y="26047"/>
                  </a:lnTo>
                  <a:lnTo>
                    <a:pt x="8890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09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68" y="23139"/>
                  </a:lnTo>
                  <a:lnTo>
                    <a:pt x="39179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695" y="59143"/>
                  </a:moveTo>
                  <a:lnTo>
                    <a:pt x="53670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695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70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47" y="80886"/>
                  </a:lnTo>
                  <a:lnTo>
                    <a:pt x="70002" y="68414"/>
                  </a:lnTo>
                  <a:lnTo>
                    <a:pt x="68110" y="59143"/>
                  </a:lnTo>
                  <a:lnTo>
                    <a:pt x="53695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10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14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25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63" y="22085"/>
                  </a:lnTo>
                  <a:lnTo>
                    <a:pt x="153263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52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23" y="53174"/>
                  </a:lnTo>
                  <a:lnTo>
                    <a:pt x="163423" y="97599"/>
                  </a:lnTo>
                  <a:lnTo>
                    <a:pt x="234886" y="97599"/>
                  </a:lnTo>
                  <a:lnTo>
                    <a:pt x="234886" y="89598"/>
                  </a:lnTo>
                  <a:lnTo>
                    <a:pt x="234886" y="85039"/>
                  </a:lnTo>
                  <a:lnTo>
                    <a:pt x="234886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07" y="89598"/>
                  </a:lnTo>
                  <a:lnTo>
                    <a:pt x="177507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07" y="77546"/>
                  </a:lnTo>
                  <a:lnTo>
                    <a:pt x="177507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07" y="65493"/>
                  </a:lnTo>
                  <a:lnTo>
                    <a:pt x="177507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17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687" y="54952"/>
                  </a:lnTo>
                  <a:lnTo>
                    <a:pt x="139687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3" name="object 123"/>
          <p:cNvGrpSpPr/>
          <p:nvPr/>
        </p:nvGrpSpPr>
        <p:grpSpPr>
          <a:xfrm>
            <a:off x="6295929" y="-623175"/>
            <a:ext cx="466725" cy="121920"/>
            <a:chOff x="7810403" y="892094"/>
            <a:chExt cx="466725" cy="121920"/>
          </a:xfrm>
        </p:grpSpPr>
        <p:pic>
          <p:nvPicPr>
            <p:cNvPr id="124" name="object 124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810403" y="892098"/>
              <a:ext cx="292327" cy="121856"/>
            </a:xfrm>
            <a:prstGeom prst="rect">
              <a:avLst/>
            </a:prstGeom>
          </p:spPr>
        </p:pic>
        <p:pic>
          <p:nvPicPr>
            <p:cNvPr id="125" name="object 125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8131107" y="898568"/>
              <a:ext cx="79705" cy="110947"/>
            </a:xfrm>
            <a:prstGeom prst="rect">
              <a:avLst/>
            </a:prstGeom>
          </p:spPr>
        </p:pic>
        <p:sp>
          <p:nvSpPr>
            <p:cNvPr id="126" name="object 126"/>
            <p:cNvSpPr/>
            <p:nvPr/>
          </p:nvSpPr>
          <p:spPr>
            <a:xfrm>
              <a:off x="8239964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7" name="object 127"/>
          <p:cNvGrpSpPr/>
          <p:nvPr/>
        </p:nvGrpSpPr>
        <p:grpSpPr>
          <a:xfrm>
            <a:off x="6243524" y="-490256"/>
            <a:ext cx="3114040" cy="110489"/>
            <a:chOff x="7757999" y="1025013"/>
            <a:chExt cx="3114040" cy="110489"/>
          </a:xfrm>
        </p:grpSpPr>
        <p:sp>
          <p:nvSpPr>
            <p:cNvPr id="128" name="object 128"/>
            <p:cNvSpPr/>
            <p:nvPr/>
          </p:nvSpPr>
          <p:spPr>
            <a:xfrm>
              <a:off x="7821499" y="1080004"/>
              <a:ext cx="2987040" cy="0"/>
            </a:xfrm>
            <a:custGeom>
              <a:avLst/>
              <a:gdLst/>
              <a:ahLst/>
              <a:cxnLst/>
              <a:rect l="l" t="t" r="r" b="b"/>
              <a:pathLst>
                <a:path w="2987040">
                  <a:moveTo>
                    <a:pt x="0" y="0"/>
                  </a:moveTo>
                  <a:lnTo>
                    <a:pt x="2987001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7757998" y="1025016"/>
              <a:ext cx="3114040" cy="110489"/>
            </a:xfrm>
            <a:custGeom>
              <a:avLst/>
              <a:gdLst/>
              <a:ahLst/>
              <a:cxnLst/>
              <a:rect l="l" t="t" r="r" b="b"/>
              <a:pathLst>
                <a:path w="3114040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114040" h="110490">
                  <a:moveTo>
                    <a:pt x="3114002" y="54991"/>
                  </a:moveTo>
                  <a:lnTo>
                    <a:pt x="3018752" y="0"/>
                  </a:lnTo>
                  <a:lnTo>
                    <a:pt x="3018752" y="109982"/>
                  </a:lnTo>
                  <a:lnTo>
                    <a:pt x="3114002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0" name="object 130"/>
          <p:cNvGrpSpPr/>
          <p:nvPr/>
        </p:nvGrpSpPr>
        <p:grpSpPr>
          <a:xfrm>
            <a:off x="7301942" y="-906465"/>
            <a:ext cx="991235" cy="190500"/>
            <a:chOff x="8816416" y="608804"/>
            <a:chExt cx="991235" cy="190500"/>
          </a:xfrm>
        </p:grpSpPr>
        <p:pic>
          <p:nvPicPr>
            <p:cNvPr id="131" name="object 131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8816416" y="608804"/>
              <a:ext cx="125996" cy="190284"/>
            </a:xfrm>
            <a:prstGeom prst="rect">
              <a:avLst/>
            </a:prstGeom>
          </p:spPr>
        </p:pic>
        <p:pic>
          <p:nvPicPr>
            <p:cNvPr id="132" name="object 132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8966614" y="608808"/>
              <a:ext cx="126682" cy="190284"/>
            </a:xfrm>
            <a:prstGeom prst="rect">
              <a:avLst/>
            </a:prstGeom>
          </p:spPr>
        </p:pic>
        <p:sp>
          <p:nvSpPr>
            <p:cNvPr id="133" name="object 133"/>
            <p:cNvSpPr/>
            <p:nvPr/>
          </p:nvSpPr>
          <p:spPr>
            <a:xfrm>
              <a:off x="9121706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5" y="1845"/>
                  </a:lnTo>
                  <a:lnTo>
                    <a:pt x="6608" y="6953"/>
                  </a:lnTo>
                  <a:lnTo>
                    <a:pt x="1755" y="14680"/>
                  </a:lnTo>
                  <a:lnTo>
                    <a:pt x="0" y="24383"/>
                  </a:lnTo>
                  <a:lnTo>
                    <a:pt x="1755" y="33982"/>
                  </a:lnTo>
                  <a:lnTo>
                    <a:pt x="6608" y="41725"/>
                  </a:lnTo>
                  <a:lnTo>
                    <a:pt x="13935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4" name="object 134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9192821" y="612358"/>
              <a:ext cx="129324" cy="186740"/>
            </a:xfrm>
            <a:prstGeom prst="rect">
              <a:avLst/>
            </a:prstGeom>
          </p:spPr>
        </p:pic>
        <p:pic>
          <p:nvPicPr>
            <p:cNvPr id="135" name="object 135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9355900" y="649710"/>
              <a:ext cx="206286" cy="145821"/>
            </a:xfrm>
            <a:prstGeom prst="rect">
              <a:avLst/>
            </a:prstGeom>
          </p:spPr>
        </p:pic>
        <p:pic>
          <p:nvPicPr>
            <p:cNvPr id="136" name="object 136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600759" y="649710"/>
              <a:ext cx="206273" cy="145821"/>
            </a:xfrm>
            <a:prstGeom prst="rect">
              <a:avLst/>
            </a:prstGeom>
          </p:spPr>
        </p:pic>
      </p:grpSp>
      <p:pic>
        <p:nvPicPr>
          <p:cNvPr id="137" name="object 137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flyer_B5_三巻折_横_表面_表紙右側</dc:title>
  <cp:revision>1</cp:revision>
  <dcterms:created xsi:type="dcterms:W3CDTF">2025-04-13T04:36:16Z</dcterms:created>
  <dcterms:modified xsi:type="dcterms:W3CDTF">2025-04-14T01:18:14Z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